
<file path=[Content_Types].xml><?xml version="1.0" encoding="utf-8"?>
<Types xmlns="http://schemas.openxmlformats.org/package/2006/content-types">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2" r:id="rId4"/>
    <p:sldId id="258" r:id="rId5"/>
    <p:sldId id="259" r:id="rId6"/>
    <p:sldId id="260" r:id="rId7"/>
    <p:sldId id="263" r:id="rId8"/>
    <p:sldId id="279" r:id="rId9"/>
    <p:sldId id="287" r:id="rId10"/>
    <p:sldId id="288" r:id="rId11"/>
    <p:sldId id="290" r:id="rId12"/>
    <p:sldId id="268" r:id="rId13"/>
    <p:sldId id="277" r:id="rId14"/>
    <p:sldId id="283" r:id="rId15"/>
    <p:sldId id="286" r:id="rId16"/>
    <p:sldId id="269" r:id="rId17"/>
    <p:sldId id="270" r:id="rId18"/>
    <p:sldId id="291" r:id="rId19"/>
    <p:sldId id="292" r:id="rId20"/>
    <p:sldId id="278" r:id="rId21"/>
    <p:sldId id="280" r:id="rId22"/>
    <p:sldId id="281" r:id="rId23"/>
    <p:sldId id="276" r:id="rId24"/>
    <p:sldId id="28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17" autoAdjust="0"/>
    <p:restoredTop sz="94660"/>
  </p:normalViewPr>
  <p:slideViewPr>
    <p:cSldViewPr>
      <p:cViewPr varScale="1">
        <p:scale>
          <a:sx n="86" d="100"/>
          <a:sy n="86" d="100"/>
        </p:scale>
        <p:origin x="-148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90CA4-79CF-42F3-BF71-863D05B4076A}"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9DDDC5CA-292F-4890-82E5-DFB6371AD603}">
      <dgm:prSet phldrT="[Text]" custT="1"/>
      <dgm:spPr/>
      <dgm:t>
        <a:bodyPr/>
        <a:lstStyle/>
        <a:p>
          <a:pPr algn="just"/>
          <a:r>
            <a:rPr lang="id-ID" sz="2800" b="1" dirty="0" smtClean="0"/>
            <a:t>Apakah ekstrak biji wijen dapat menjadi kandidat anti-H ?</a:t>
          </a:r>
          <a:endParaRPr lang="en-US" sz="2800" b="1" dirty="0"/>
        </a:p>
      </dgm:t>
    </dgm:pt>
    <dgm:pt modelId="{78DF7DB7-6775-469D-9CFF-83FA61BC16C9}" type="parTrans" cxnId="{06B6D4E0-05BD-4233-95C9-F3C2A361BC54}">
      <dgm:prSet/>
      <dgm:spPr/>
      <dgm:t>
        <a:bodyPr/>
        <a:lstStyle/>
        <a:p>
          <a:endParaRPr lang="en-US"/>
        </a:p>
      </dgm:t>
    </dgm:pt>
    <dgm:pt modelId="{5ACFFC57-5185-4A6C-8640-77F6BBD5C62B}" type="sibTrans" cxnId="{06B6D4E0-05BD-4233-95C9-F3C2A361BC54}">
      <dgm:prSet/>
      <dgm:spPr/>
      <dgm:t>
        <a:bodyPr/>
        <a:lstStyle/>
        <a:p>
          <a:endParaRPr lang="en-US"/>
        </a:p>
      </dgm:t>
    </dgm:pt>
    <dgm:pt modelId="{B38B502A-BE4A-40EF-BCCC-9260D41DD1CA}">
      <dgm:prSet phldrT="[Text]" custT="1"/>
      <dgm:spPr/>
      <dgm:t>
        <a:bodyPr/>
        <a:lstStyle/>
        <a:p>
          <a:pPr algn="just"/>
          <a:r>
            <a:rPr lang="id-ID" sz="2800" b="1" dirty="0" smtClean="0"/>
            <a:t>Bagaimana efek agglutinasi ekstrak biji wijen terhadap golongan darah O?</a:t>
          </a:r>
          <a:endParaRPr lang="en-US" sz="2800" b="1" dirty="0"/>
        </a:p>
      </dgm:t>
    </dgm:pt>
    <dgm:pt modelId="{027BA85A-1890-4170-BE6B-037E3BEB9D2E}" type="sibTrans" cxnId="{23D663A1-5EBE-4E39-8B42-B6E37E1736C1}">
      <dgm:prSet/>
      <dgm:spPr/>
      <dgm:t>
        <a:bodyPr/>
        <a:lstStyle/>
        <a:p>
          <a:endParaRPr lang="en-US"/>
        </a:p>
      </dgm:t>
    </dgm:pt>
    <dgm:pt modelId="{3586B144-AE69-4C50-92BA-F3BD59843BFC}" type="parTrans" cxnId="{23D663A1-5EBE-4E39-8B42-B6E37E1736C1}">
      <dgm:prSet/>
      <dgm:spPr/>
      <dgm:t>
        <a:bodyPr/>
        <a:lstStyle/>
        <a:p>
          <a:endParaRPr lang="en-US"/>
        </a:p>
      </dgm:t>
    </dgm:pt>
    <dgm:pt modelId="{DB3A10FD-92D7-49CC-BD16-4C0E22DDB660}" type="pres">
      <dgm:prSet presAssocID="{F9B90CA4-79CF-42F3-BF71-863D05B4076A}" presName="linear" presStyleCnt="0">
        <dgm:presLayoutVars>
          <dgm:dir/>
          <dgm:animLvl val="lvl"/>
          <dgm:resizeHandles val="exact"/>
        </dgm:presLayoutVars>
      </dgm:prSet>
      <dgm:spPr/>
      <dgm:t>
        <a:bodyPr/>
        <a:lstStyle/>
        <a:p>
          <a:endParaRPr lang="en-US"/>
        </a:p>
      </dgm:t>
    </dgm:pt>
    <dgm:pt modelId="{0BD473B1-B86F-4BE8-8B53-E5C23A72D217}" type="pres">
      <dgm:prSet presAssocID="{9DDDC5CA-292F-4890-82E5-DFB6371AD603}" presName="parentLin" presStyleCnt="0"/>
      <dgm:spPr/>
    </dgm:pt>
    <dgm:pt modelId="{D3EB0A1E-8A4B-4D6A-878D-BF9C9B1356FE}" type="pres">
      <dgm:prSet presAssocID="{9DDDC5CA-292F-4890-82E5-DFB6371AD603}" presName="parentLeftMargin" presStyleLbl="node1" presStyleIdx="0" presStyleCnt="2"/>
      <dgm:spPr/>
      <dgm:t>
        <a:bodyPr/>
        <a:lstStyle/>
        <a:p>
          <a:endParaRPr lang="en-US"/>
        </a:p>
      </dgm:t>
    </dgm:pt>
    <dgm:pt modelId="{2F035040-D113-44F9-A19B-2399A0FC94A6}" type="pres">
      <dgm:prSet presAssocID="{9DDDC5CA-292F-4890-82E5-DFB6371AD603}" presName="parentText" presStyleLbl="node1" presStyleIdx="0" presStyleCnt="2" custScaleX="131669" custScaleY="376342" custLinFactNeighborX="-19922" custLinFactNeighborY="-78318">
        <dgm:presLayoutVars>
          <dgm:chMax val="0"/>
          <dgm:bulletEnabled val="1"/>
        </dgm:presLayoutVars>
      </dgm:prSet>
      <dgm:spPr/>
      <dgm:t>
        <a:bodyPr/>
        <a:lstStyle/>
        <a:p>
          <a:endParaRPr lang="en-US"/>
        </a:p>
      </dgm:t>
    </dgm:pt>
    <dgm:pt modelId="{6E1ADA16-B77B-4642-BDA5-9B7B3A1C5EBF}" type="pres">
      <dgm:prSet presAssocID="{9DDDC5CA-292F-4890-82E5-DFB6371AD603}" presName="negativeSpace" presStyleCnt="0"/>
      <dgm:spPr/>
    </dgm:pt>
    <dgm:pt modelId="{D25829B0-B41F-4C95-9FF4-21C338D8727B}" type="pres">
      <dgm:prSet presAssocID="{9DDDC5CA-292F-4890-82E5-DFB6371AD603}" presName="childText" presStyleLbl="conFgAcc1" presStyleIdx="0" presStyleCnt="2" custScaleY="320183" custLinFactY="-88783" custLinFactNeighborY="-100000">
        <dgm:presLayoutVars>
          <dgm:bulletEnabled val="1"/>
        </dgm:presLayoutVars>
      </dgm:prSet>
      <dgm:spPr/>
    </dgm:pt>
    <dgm:pt modelId="{DAC85736-C187-41E1-BD91-8361AAAC1CBF}" type="pres">
      <dgm:prSet presAssocID="{5ACFFC57-5185-4A6C-8640-77F6BBD5C62B}" presName="spaceBetweenRectangles" presStyleCnt="0"/>
      <dgm:spPr/>
    </dgm:pt>
    <dgm:pt modelId="{5CB0BFAF-40C0-4C3E-B604-7CAA40E82B9D}" type="pres">
      <dgm:prSet presAssocID="{B38B502A-BE4A-40EF-BCCC-9260D41DD1CA}" presName="parentLin" presStyleCnt="0"/>
      <dgm:spPr/>
    </dgm:pt>
    <dgm:pt modelId="{70ED950C-0402-4C79-ABCD-E08D78899664}" type="pres">
      <dgm:prSet presAssocID="{B38B502A-BE4A-40EF-BCCC-9260D41DD1CA}" presName="parentLeftMargin" presStyleLbl="node1" presStyleIdx="0" presStyleCnt="2"/>
      <dgm:spPr/>
      <dgm:t>
        <a:bodyPr/>
        <a:lstStyle/>
        <a:p>
          <a:endParaRPr lang="en-US"/>
        </a:p>
      </dgm:t>
    </dgm:pt>
    <dgm:pt modelId="{20FE8572-10C8-4B30-9D72-9E065A40AF63}" type="pres">
      <dgm:prSet presAssocID="{B38B502A-BE4A-40EF-BCCC-9260D41DD1CA}" presName="parentText" presStyleLbl="node1" presStyleIdx="1" presStyleCnt="2" custScaleX="131680" custScaleY="317499" custLinFactNeighborX="98" custLinFactNeighborY="2102">
        <dgm:presLayoutVars>
          <dgm:chMax val="0"/>
          <dgm:bulletEnabled val="1"/>
        </dgm:presLayoutVars>
      </dgm:prSet>
      <dgm:spPr/>
      <dgm:t>
        <a:bodyPr/>
        <a:lstStyle/>
        <a:p>
          <a:endParaRPr lang="en-US"/>
        </a:p>
      </dgm:t>
    </dgm:pt>
    <dgm:pt modelId="{161C24EB-60D2-468B-B8B6-3DBCE05C4FF0}" type="pres">
      <dgm:prSet presAssocID="{B38B502A-BE4A-40EF-BCCC-9260D41DD1CA}" presName="negativeSpace" presStyleCnt="0"/>
      <dgm:spPr/>
    </dgm:pt>
    <dgm:pt modelId="{E5D0E79E-1284-44DA-BE18-15C96E2EFAB8}" type="pres">
      <dgm:prSet presAssocID="{B38B502A-BE4A-40EF-BCCC-9260D41DD1CA}" presName="childText" presStyleLbl="conFgAcc1" presStyleIdx="1" presStyleCnt="2" custScaleY="328532" custLinFactY="-100000" custLinFactNeighborX="1000" custLinFactNeighborY="-121788">
        <dgm:presLayoutVars>
          <dgm:bulletEnabled val="1"/>
        </dgm:presLayoutVars>
      </dgm:prSet>
      <dgm:spPr/>
    </dgm:pt>
  </dgm:ptLst>
  <dgm:cxnLst>
    <dgm:cxn modelId="{C5CFFAA7-EB0B-4BF4-93B1-9ED13F28C0F5}" type="presOf" srcId="{B38B502A-BE4A-40EF-BCCC-9260D41DD1CA}" destId="{70ED950C-0402-4C79-ABCD-E08D78899664}" srcOrd="0" destOrd="0" presId="urn:microsoft.com/office/officeart/2005/8/layout/list1"/>
    <dgm:cxn modelId="{0917F411-61EF-4D88-BA07-3B86E27360A0}" type="presOf" srcId="{B38B502A-BE4A-40EF-BCCC-9260D41DD1CA}" destId="{20FE8572-10C8-4B30-9D72-9E065A40AF63}" srcOrd="1" destOrd="0" presId="urn:microsoft.com/office/officeart/2005/8/layout/list1"/>
    <dgm:cxn modelId="{E268EC20-9A49-441F-BE14-F41580C5B165}" type="presOf" srcId="{9DDDC5CA-292F-4890-82E5-DFB6371AD603}" destId="{2F035040-D113-44F9-A19B-2399A0FC94A6}" srcOrd="1" destOrd="0" presId="urn:microsoft.com/office/officeart/2005/8/layout/list1"/>
    <dgm:cxn modelId="{1E782D7B-DD5F-4B54-8C17-3C397BA7AB91}" type="presOf" srcId="{F9B90CA4-79CF-42F3-BF71-863D05B4076A}" destId="{DB3A10FD-92D7-49CC-BD16-4C0E22DDB660}" srcOrd="0" destOrd="0" presId="urn:microsoft.com/office/officeart/2005/8/layout/list1"/>
    <dgm:cxn modelId="{06B6D4E0-05BD-4233-95C9-F3C2A361BC54}" srcId="{F9B90CA4-79CF-42F3-BF71-863D05B4076A}" destId="{9DDDC5CA-292F-4890-82E5-DFB6371AD603}" srcOrd="0" destOrd="0" parTransId="{78DF7DB7-6775-469D-9CFF-83FA61BC16C9}" sibTransId="{5ACFFC57-5185-4A6C-8640-77F6BBD5C62B}"/>
    <dgm:cxn modelId="{23D663A1-5EBE-4E39-8B42-B6E37E1736C1}" srcId="{F9B90CA4-79CF-42F3-BF71-863D05B4076A}" destId="{B38B502A-BE4A-40EF-BCCC-9260D41DD1CA}" srcOrd="1" destOrd="0" parTransId="{3586B144-AE69-4C50-92BA-F3BD59843BFC}" sibTransId="{027BA85A-1890-4170-BE6B-037E3BEB9D2E}"/>
    <dgm:cxn modelId="{624C3C1D-D65E-4374-A7A4-B273C8B1BBB7}" type="presOf" srcId="{9DDDC5CA-292F-4890-82E5-DFB6371AD603}" destId="{D3EB0A1E-8A4B-4D6A-878D-BF9C9B1356FE}" srcOrd="0" destOrd="0" presId="urn:microsoft.com/office/officeart/2005/8/layout/list1"/>
    <dgm:cxn modelId="{8CE8F80D-7C72-4911-9CEB-C85B18E1EF41}" type="presParOf" srcId="{DB3A10FD-92D7-49CC-BD16-4C0E22DDB660}" destId="{0BD473B1-B86F-4BE8-8B53-E5C23A72D217}" srcOrd="0" destOrd="0" presId="urn:microsoft.com/office/officeart/2005/8/layout/list1"/>
    <dgm:cxn modelId="{550D927C-7063-4EEF-8754-E4D136B2E659}" type="presParOf" srcId="{0BD473B1-B86F-4BE8-8B53-E5C23A72D217}" destId="{D3EB0A1E-8A4B-4D6A-878D-BF9C9B1356FE}" srcOrd="0" destOrd="0" presId="urn:microsoft.com/office/officeart/2005/8/layout/list1"/>
    <dgm:cxn modelId="{24C56F30-71AA-484B-95A4-D8F0221A6981}" type="presParOf" srcId="{0BD473B1-B86F-4BE8-8B53-E5C23A72D217}" destId="{2F035040-D113-44F9-A19B-2399A0FC94A6}" srcOrd="1" destOrd="0" presId="urn:microsoft.com/office/officeart/2005/8/layout/list1"/>
    <dgm:cxn modelId="{05ABB834-41B8-4C06-9A6A-219BCC0F0726}" type="presParOf" srcId="{DB3A10FD-92D7-49CC-BD16-4C0E22DDB660}" destId="{6E1ADA16-B77B-4642-BDA5-9B7B3A1C5EBF}" srcOrd="1" destOrd="0" presId="urn:microsoft.com/office/officeart/2005/8/layout/list1"/>
    <dgm:cxn modelId="{5C3F65E4-C50A-4427-8B5C-D65AFA37B7D0}" type="presParOf" srcId="{DB3A10FD-92D7-49CC-BD16-4C0E22DDB660}" destId="{D25829B0-B41F-4C95-9FF4-21C338D8727B}" srcOrd="2" destOrd="0" presId="urn:microsoft.com/office/officeart/2005/8/layout/list1"/>
    <dgm:cxn modelId="{B57EBB38-E358-4C80-8A77-9517FA4929DE}" type="presParOf" srcId="{DB3A10FD-92D7-49CC-BD16-4C0E22DDB660}" destId="{DAC85736-C187-41E1-BD91-8361AAAC1CBF}" srcOrd="3" destOrd="0" presId="urn:microsoft.com/office/officeart/2005/8/layout/list1"/>
    <dgm:cxn modelId="{3466102E-4D6E-466B-A093-AE25EB11B3D9}" type="presParOf" srcId="{DB3A10FD-92D7-49CC-BD16-4C0E22DDB660}" destId="{5CB0BFAF-40C0-4C3E-B604-7CAA40E82B9D}" srcOrd="4" destOrd="0" presId="urn:microsoft.com/office/officeart/2005/8/layout/list1"/>
    <dgm:cxn modelId="{088C0FCC-328E-4C0D-85BC-A20AFF83AB15}" type="presParOf" srcId="{5CB0BFAF-40C0-4C3E-B604-7CAA40E82B9D}" destId="{70ED950C-0402-4C79-ABCD-E08D78899664}" srcOrd="0" destOrd="0" presId="urn:microsoft.com/office/officeart/2005/8/layout/list1"/>
    <dgm:cxn modelId="{85CBD188-B77B-4DBC-A662-6B0CC529A8B6}" type="presParOf" srcId="{5CB0BFAF-40C0-4C3E-B604-7CAA40E82B9D}" destId="{20FE8572-10C8-4B30-9D72-9E065A40AF63}" srcOrd="1" destOrd="0" presId="urn:microsoft.com/office/officeart/2005/8/layout/list1"/>
    <dgm:cxn modelId="{9EA7E9AD-16D4-461B-9D50-D1FE642D4DDE}" type="presParOf" srcId="{DB3A10FD-92D7-49CC-BD16-4C0E22DDB660}" destId="{161C24EB-60D2-468B-B8B6-3DBCE05C4FF0}" srcOrd="5" destOrd="0" presId="urn:microsoft.com/office/officeart/2005/8/layout/list1"/>
    <dgm:cxn modelId="{EAA424F6-46F5-4185-9446-65CF2D010AE0}" type="presParOf" srcId="{DB3A10FD-92D7-49CC-BD16-4C0E22DDB660}" destId="{E5D0E79E-1284-44DA-BE18-15C96E2EFAB8}"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C36FC0-470E-47DD-8641-BE5ABBAB24DC}"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E2FD747D-92D0-45C1-9167-F0A4F1A92C47}">
      <dgm:prSet phldrT="[Text]" custT="1"/>
      <dgm:spPr/>
      <dgm:t>
        <a:bodyPr/>
        <a:lstStyle/>
        <a:p>
          <a:r>
            <a:rPr lang="en-US" sz="2800" dirty="0" smtClean="0">
              <a:solidFill>
                <a:schemeClr val="bg2">
                  <a:lumMod val="50000"/>
                </a:schemeClr>
              </a:solidFill>
            </a:rPr>
            <a:t>1</a:t>
          </a:r>
          <a:endParaRPr lang="en-US" sz="2800" dirty="0">
            <a:solidFill>
              <a:schemeClr val="bg2">
                <a:lumMod val="50000"/>
              </a:schemeClr>
            </a:solidFill>
          </a:endParaRPr>
        </a:p>
      </dgm:t>
    </dgm:pt>
    <dgm:pt modelId="{3573799D-3F86-4C25-98A0-88D642AC165F}" type="parTrans" cxnId="{F82834CF-2E21-4311-BE40-905FF8C97E98}">
      <dgm:prSet/>
      <dgm:spPr/>
      <dgm:t>
        <a:bodyPr/>
        <a:lstStyle/>
        <a:p>
          <a:endParaRPr lang="en-US"/>
        </a:p>
      </dgm:t>
    </dgm:pt>
    <dgm:pt modelId="{351E5035-4063-4D6C-84EE-534B22B0FC0B}" type="sibTrans" cxnId="{F82834CF-2E21-4311-BE40-905FF8C97E98}">
      <dgm:prSet/>
      <dgm:spPr/>
      <dgm:t>
        <a:bodyPr/>
        <a:lstStyle/>
        <a:p>
          <a:endParaRPr lang="en-US"/>
        </a:p>
      </dgm:t>
    </dgm:pt>
    <dgm:pt modelId="{B5E74227-C51C-46C8-8C8C-35DD1FB3996D}">
      <dgm:prSet phldrT="[Text]" custT="1"/>
      <dgm:spPr>
        <a:solidFill>
          <a:srgbClr val="002060"/>
        </a:solidFill>
      </dgm:spPr>
      <dgm:t>
        <a:bodyPr/>
        <a:lstStyle/>
        <a:p>
          <a:pPr algn="just"/>
          <a:r>
            <a:rPr lang="en-US" sz="2400" b="1" dirty="0" smtClean="0"/>
            <a:t>Dari </a:t>
          </a:r>
          <a:r>
            <a:rPr lang="en-US" sz="2400" b="1" dirty="0" err="1" smtClean="0"/>
            <a:t>percobaan</a:t>
          </a:r>
          <a:r>
            <a:rPr lang="en-US" sz="2400" b="1" dirty="0" smtClean="0"/>
            <a:t> yang </a:t>
          </a:r>
          <a:r>
            <a:rPr lang="en-US" sz="2400" b="1" dirty="0" err="1" smtClean="0"/>
            <a:t>dilakukan</a:t>
          </a:r>
          <a:r>
            <a:rPr lang="en-US" sz="2400" b="1" dirty="0" smtClean="0"/>
            <a:t> </a:t>
          </a:r>
          <a:r>
            <a:rPr lang="en-US" sz="2400" b="1" dirty="0" err="1" smtClean="0"/>
            <a:t>didapatkan</a:t>
          </a:r>
          <a:r>
            <a:rPr lang="en-US" sz="2400" b="1" dirty="0" smtClean="0"/>
            <a:t> </a:t>
          </a:r>
          <a:r>
            <a:rPr lang="en-US" sz="2400" b="1" dirty="0" err="1" smtClean="0"/>
            <a:t>bahwa</a:t>
          </a:r>
          <a:r>
            <a:rPr lang="id-ID" sz="2400" b="1" dirty="0" smtClean="0"/>
            <a:t> hasil penelitian yang telah dilakukan tidak sesuai dengan hipotesis bahwa ekstrak biji wijen tidak dapat digunakan sebagai alternatif anti-H.</a:t>
          </a:r>
          <a:endParaRPr lang="en-US" sz="2400" b="1" dirty="0"/>
        </a:p>
      </dgm:t>
    </dgm:pt>
    <dgm:pt modelId="{CE7E6540-62BE-418A-94E5-404FFF73CA47}" type="parTrans" cxnId="{FB0A934D-CBE5-4364-B82C-75B9284A0DF8}">
      <dgm:prSet/>
      <dgm:spPr/>
      <dgm:t>
        <a:bodyPr/>
        <a:lstStyle/>
        <a:p>
          <a:endParaRPr lang="en-US"/>
        </a:p>
      </dgm:t>
    </dgm:pt>
    <dgm:pt modelId="{5FF5B484-AD45-4FE6-9633-0A03827C9CCE}" type="sibTrans" cxnId="{FB0A934D-CBE5-4364-B82C-75B9284A0DF8}">
      <dgm:prSet/>
      <dgm:spPr/>
      <dgm:t>
        <a:bodyPr/>
        <a:lstStyle/>
        <a:p>
          <a:endParaRPr lang="en-US"/>
        </a:p>
      </dgm:t>
    </dgm:pt>
    <dgm:pt modelId="{FB87A32D-CAB9-4006-9291-6542FFA7A99A}">
      <dgm:prSet phldrT="[Text]" custT="1"/>
      <dgm:spPr/>
      <dgm:t>
        <a:bodyPr/>
        <a:lstStyle/>
        <a:p>
          <a:r>
            <a:rPr lang="en-US" sz="3200" smtClean="0">
              <a:solidFill>
                <a:schemeClr val="bg2">
                  <a:lumMod val="50000"/>
                </a:schemeClr>
              </a:solidFill>
            </a:rPr>
            <a:t>2. </a:t>
          </a:r>
          <a:endParaRPr lang="en-US" sz="3200" dirty="0">
            <a:solidFill>
              <a:schemeClr val="bg2">
                <a:lumMod val="50000"/>
              </a:schemeClr>
            </a:solidFill>
          </a:endParaRPr>
        </a:p>
      </dgm:t>
    </dgm:pt>
    <dgm:pt modelId="{651AE18E-CD69-4765-8DAA-1B938A9D0534}" type="parTrans" cxnId="{179F2FDE-9E37-463D-89F7-C86DFAD6996E}">
      <dgm:prSet/>
      <dgm:spPr/>
      <dgm:t>
        <a:bodyPr/>
        <a:lstStyle/>
        <a:p>
          <a:endParaRPr lang="en-US"/>
        </a:p>
      </dgm:t>
    </dgm:pt>
    <dgm:pt modelId="{8295F956-0C8F-48B1-894D-651E82B5372D}" type="sibTrans" cxnId="{179F2FDE-9E37-463D-89F7-C86DFAD6996E}">
      <dgm:prSet/>
      <dgm:spPr/>
      <dgm:t>
        <a:bodyPr/>
        <a:lstStyle/>
        <a:p>
          <a:endParaRPr lang="en-US"/>
        </a:p>
      </dgm:t>
    </dgm:pt>
    <dgm:pt modelId="{FA9D1E5F-98BF-4D4D-B386-09BF9653D54C}">
      <dgm:prSet phldrT="[Text]" custT="1"/>
      <dgm:spPr>
        <a:solidFill>
          <a:srgbClr val="0070C0"/>
        </a:solidFill>
      </dgm:spPr>
      <dgm:t>
        <a:bodyPr/>
        <a:lstStyle/>
        <a:p>
          <a:pPr algn="just"/>
          <a:r>
            <a:rPr lang="id-ID" sz="2400" b="1" i="1" dirty="0" smtClean="0"/>
            <a:t>Pada</a:t>
          </a:r>
          <a:r>
            <a:rPr lang="id-ID" sz="2400" b="1" i="1" baseline="0" dirty="0" smtClean="0"/>
            <a:t> berbagai konsentrasi ekstrak biji wijen tidak ditemukan adanya agglutinasi, namun pada ekstrak biji Ulex mampu mengagglutinasi seluruh golongan darah O.</a:t>
          </a:r>
          <a:endParaRPr lang="en-US" sz="2400" b="1" i="1" dirty="0"/>
        </a:p>
      </dgm:t>
    </dgm:pt>
    <dgm:pt modelId="{63A5DE98-D3DE-4439-8A6E-0B6BC11705B2}" type="parTrans" cxnId="{8BC79A28-1AE3-4BA5-86F1-A8893D73C997}">
      <dgm:prSet/>
      <dgm:spPr/>
      <dgm:t>
        <a:bodyPr/>
        <a:lstStyle/>
        <a:p>
          <a:endParaRPr lang="en-US"/>
        </a:p>
      </dgm:t>
    </dgm:pt>
    <dgm:pt modelId="{315C7C72-E5C5-4F64-93C2-297FE047DDEB}" type="sibTrans" cxnId="{8BC79A28-1AE3-4BA5-86F1-A8893D73C997}">
      <dgm:prSet/>
      <dgm:spPr/>
      <dgm:t>
        <a:bodyPr/>
        <a:lstStyle/>
        <a:p>
          <a:endParaRPr lang="en-US"/>
        </a:p>
      </dgm:t>
    </dgm:pt>
    <dgm:pt modelId="{8A5743CF-E9F2-4859-B611-0BEA7B2C181F}" type="pres">
      <dgm:prSet presAssocID="{35C36FC0-470E-47DD-8641-BE5ABBAB24DC}" presName="Name0" presStyleCnt="0">
        <dgm:presLayoutVars>
          <dgm:dir/>
          <dgm:animLvl val="lvl"/>
          <dgm:resizeHandles val="exact"/>
        </dgm:presLayoutVars>
      </dgm:prSet>
      <dgm:spPr/>
      <dgm:t>
        <a:bodyPr/>
        <a:lstStyle/>
        <a:p>
          <a:endParaRPr lang="en-US"/>
        </a:p>
      </dgm:t>
    </dgm:pt>
    <dgm:pt modelId="{297D9A48-06E0-43B1-8267-C3E7E58BBD4C}" type="pres">
      <dgm:prSet presAssocID="{E2FD747D-92D0-45C1-9167-F0A4F1A92C47}" presName="linNode" presStyleCnt="0"/>
      <dgm:spPr/>
    </dgm:pt>
    <dgm:pt modelId="{777AA676-2CFE-4A2F-B622-83E3A0CB240F}" type="pres">
      <dgm:prSet presAssocID="{E2FD747D-92D0-45C1-9167-F0A4F1A92C47}" presName="parTx" presStyleLbl="revTx" presStyleIdx="0" presStyleCnt="2" custScaleX="25740" custLinFactNeighborX="-60055" custLinFactNeighborY="-23303">
        <dgm:presLayoutVars>
          <dgm:chMax val="1"/>
          <dgm:bulletEnabled val="1"/>
        </dgm:presLayoutVars>
      </dgm:prSet>
      <dgm:spPr/>
      <dgm:t>
        <a:bodyPr/>
        <a:lstStyle/>
        <a:p>
          <a:endParaRPr lang="en-US"/>
        </a:p>
      </dgm:t>
    </dgm:pt>
    <dgm:pt modelId="{511DC93B-A306-40C6-BD96-162D8AE93541}" type="pres">
      <dgm:prSet presAssocID="{E2FD747D-92D0-45C1-9167-F0A4F1A92C47}" presName="bracket" presStyleLbl="parChTrans1D1" presStyleIdx="0" presStyleCnt="2" custScaleX="142468" custScaleY="88148" custLinFactNeighborX="21388" custLinFactNeighborY="-28232"/>
      <dgm:spPr/>
    </dgm:pt>
    <dgm:pt modelId="{8559AF20-E75E-4A69-ADF7-3B2B39094B54}" type="pres">
      <dgm:prSet presAssocID="{E2FD747D-92D0-45C1-9167-F0A4F1A92C47}" presName="spH" presStyleCnt="0"/>
      <dgm:spPr/>
    </dgm:pt>
    <dgm:pt modelId="{3C3B992B-6F25-45C8-8476-B916DA1939DF}" type="pres">
      <dgm:prSet presAssocID="{E2FD747D-92D0-45C1-9167-F0A4F1A92C47}" presName="desTx" presStyleLbl="node1" presStyleIdx="0" presStyleCnt="2" custScaleX="109150" custScaleY="89330" custLinFactNeighborX="6394" custLinFactNeighborY="-28823">
        <dgm:presLayoutVars>
          <dgm:bulletEnabled val="1"/>
        </dgm:presLayoutVars>
      </dgm:prSet>
      <dgm:spPr/>
      <dgm:t>
        <a:bodyPr/>
        <a:lstStyle/>
        <a:p>
          <a:endParaRPr lang="en-US"/>
        </a:p>
      </dgm:t>
    </dgm:pt>
    <dgm:pt modelId="{816D0710-5BBC-4521-B1D0-6AB1EF12FC37}" type="pres">
      <dgm:prSet presAssocID="{351E5035-4063-4D6C-84EE-534B22B0FC0B}" presName="spV" presStyleCnt="0"/>
      <dgm:spPr/>
    </dgm:pt>
    <dgm:pt modelId="{01733902-6110-4E6E-8071-FFC6604F7AEF}" type="pres">
      <dgm:prSet presAssocID="{FB87A32D-CAB9-4006-9291-6542FFA7A99A}" presName="linNode" presStyleCnt="0"/>
      <dgm:spPr/>
    </dgm:pt>
    <dgm:pt modelId="{D8D00F85-6259-41BF-8E53-F61C74443FD4}" type="pres">
      <dgm:prSet presAssocID="{FB87A32D-CAB9-4006-9291-6542FFA7A99A}" presName="parTx" presStyleLbl="revTx" presStyleIdx="1" presStyleCnt="2" custScaleX="72549" custLinFactNeighborX="-40000" custLinFactNeighborY="1493">
        <dgm:presLayoutVars>
          <dgm:chMax val="1"/>
          <dgm:bulletEnabled val="1"/>
        </dgm:presLayoutVars>
      </dgm:prSet>
      <dgm:spPr/>
      <dgm:t>
        <a:bodyPr/>
        <a:lstStyle/>
        <a:p>
          <a:endParaRPr lang="en-US"/>
        </a:p>
      </dgm:t>
    </dgm:pt>
    <dgm:pt modelId="{23CD0F55-6B5B-4639-BE3E-23B443796E4B}" type="pres">
      <dgm:prSet presAssocID="{FB87A32D-CAB9-4006-9291-6542FFA7A99A}" presName="bracket" presStyleLbl="parChTrans1D1" presStyleIdx="1" presStyleCnt="2" custLinFactNeighborX="-100000" custLinFactNeighborY="-1598"/>
      <dgm:spPr/>
    </dgm:pt>
    <dgm:pt modelId="{89F8ADF9-5172-4C5F-A8C8-8842974229FF}" type="pres">
      <dgm:prSet presAssocID="{FB87A32D-CAB9-4006-9291-6542FFA7A99A}" presName="spH" presStyleCnt="0"/>
      <dgm:spPr/>
    </dgm:pt>
    <dgm:pt modelId="{ACB1EC7B-BE36-451D-96A5-63ECC191E402}" type="pres">
      <dgm:prSet presAssocID="{FB87A32D-CAB9-4006-9291-6542FFA7A99A}" presName="desTx" presStyleLbl="node1" presStyleIdx="1" presStyleCnt="2" custScaleX="110208" custLinFactNeighborX="-99999" custLinFactNeighborY="-1598">
        <dgm:presLayoutVars>
          <dgm:bulletEnabled val="1"/>
        </dgm:presLayoutVars>
      </dgm:prSet>
      <dgm:spPr/>
      <dgm:t>
        <a:bodyPr/>
        <a:lstStyle/>
        <a:p>
          <a:endParaRPr lang="en-US"/>
        </a:p>
      </dgm:t>
    </dgm:pt>
  </dgm:ptLst>
  <dgm:cxnLst>
    <dgm:cxn modelId="{8EB587B5-711C-46A9-959C-7551195C0896}" type="presOf" srcId="{E2FD747D-92D0-45C1-9167-F0A4F1A92C47}" destId="{777AA676-2CFE-4A2F-B622-83E3A0CB240F}" srcOrd="0" destOrd="0" presId="urn:diagrams.loki3.com/BracketList+Icon"/>
    <dgm:cxn modelId="{C5E73C96-1AFA-43DD-B937-5256A4F3A1BB}" type="presOf" srcId="{35C36FC0-470E-47DD-8641-BE5ABBAB24DC}" destId="{8A5743CF-E9F2-4859-B611-0BEA7B2C181F}" srcOrd="0" destOrd="0" presId="urn:diagrams.loki3.com/BracketList+Icon"/>
    <dgm:cxn modelId="{179F2FDE-9E37-463D-89F7-C86DFAD6996E}" srcId="{35C36FC0-470E-47DD-8641-BE5ABBAB24DC}" destId="{FB87A32D-CAB9-4006-9291-6542FFA7A99A}" srcOrd="1" destOrd="0" parTransId="{651AE18E-CD69-4765-8DAA-1B938A9D0534}" sibTransId="{8295F956-0C8F-48B1-894D-651E82B5372D}"/>
    <dgm:cxn modelId="{FB0A934D-CBE5-4364-B82C-75B9284A0DF8}" srcId="{E2FD747D-92D0-45C1-9167-F0A4F1A92C47}" destId="{B5E74227-C51C-46C8-8C8C-35DD1FB3996D}" srcOrd="0" destOrd="0" parTransId="{CE7E6540-62BE-418A-94E5-404FFF73CA47}" sibTransId="{5FF5B484-AD45-4FE6-9633-0A03827C9CCE}"/>
    <dgm:cxn modelId="{EE0F6B63-5672-43EB-BC8F-A2BC9A645E54}" type="presOf" srcId="{B5E74227-C51C-46C8-8C8C-35DD1FB3996D}" destId="{3C3B992B-6F25-45C8-8476-B916DA1939DF}" srcOrd="0" destOrd="0" presId="urn:diagrams.loki3.com/BracketList+Icon"/>
    <dgm:cxn modelId="{62A68408-8856-4306-B6FD-7894D9663BD5}" type="presOf" srcId="{FA9D1E5F-98BF-4D4D-B386-09BF9653D54C}" destId="{ACB1EC7B-BE36-451D-96A5-63ECC191E402}" srcOrd="0" destOrd="0" presId="urn:diagrams.loki3.com/BracketList+Icon"/>
    <dgm:cxn modelId="{F82834CF-2E21-4311-BE40-905FF8C97E98}" srcId="{35C36FC0-470E-47DD-8641-BE5ABBAB24DC}" destId="{E2FD747D-92D0-45C1-9167-F0A4F1A92C47}" srcOrd="0" destOrd="0" parTransId="{3573799D-3F86-4C25-98A0-88D642AC165F}" sibTransId="{351E5035-4063-4D6C-84EE-534B22B0FC0B}"/>
    <dgm:cxn modelId="{8BC79A28-1AE3-4BA5-86F1-A8893D73C997}" srcId="{FB87A32D-CAB9-4006-9291-6542FFA7A99A}" destId="{FA9D1E5F-98BF-4D4D-B386-09BF9653D54C}" srcOrd="0" destOrd="0" parTransId="{63A5DE98-D3DE-4439-8A6E-0B6BC11705B2}" sibTransId="{315C7C72-E5C5-4F64-93C2-297FE047DDEB}"/>
    <dgm:cxn modelId="{67E04CD9-7D0B-4340-8EE3-4BBCEA8412D4}" type="presOf" srcId="{FB87A32D-CAB9-4006-9291-6542FFA7A99A}" destId="{D8D00F85-6259-41BF-8E53-F61C74443FD4}" srcOrd="0" destOrd="0" presId="urn:diagrams.loki3.com/BracketList+Icon"/>
    <dgm:cxn modelId="{0278A2D0-8050-4E40-B4EC-200A39F9E767}" type="presParOf" srcId="{8A5743CF-E9F2-4859-B611-0BEA7B2C181F}" destId="{297D9A48-06E0-43B1-8267-C3E7E58BBD4C}" srcOrd="0" destOrd="0" presId="urn:diagrams.loki3.com/BracketList+Icon"/>
    <dgm:cxn modelId="{60B8B155-1B91-4F15-B625-B67D8ABEB956}" type="presParOf" srcId="{297D9A48-06E0-43B1-8267-C3E7E58BBD4C}" destId="{777AA676-2CFE-4A2F-B622-83E3A0CB240F}" srcOrd="0" destOrd="0" presId="urn:diagrams.loki3.com/BracketList+Icon"/>
    <dgm:cxn modelId="{1708785A-6DCA-493A-9C95-B6832A767963}" type="presParOf" srcId="{297D9A48-06E0-43B1-8267-C3E7E58BBD4C}" destId="{511DC93B-A306-40C6-BD96-162D8AE93541}" srcOrd="1" destOrd="0" presId="urn:diagrams.loki3.com/BracketList+Icon"/>
    <dgm:cxn modelId="{6630C1B9-7D4B-4A42-8731-2CCA44581779}" type="presParOf" srcId="{297D9A48-06E0-43B1-8267-C3E7E58BBD4C}" destId="{8559AF20-E75E-4A69-ADF7-3B2B39094B54}" srcOrd="2" destOrd="0" presId="urn:diagrams.loki3.com/BracketList+Icon"/>
    <dgm:cxn modelId="{BCA327C0-123F-4BEB-9382-132C8FFBDE01}" type="presParOf" srcId="{297D9A48-06E0-43B1-8267-C3E7E58BBD4C}" destId="{3C3B992B-6F25-45C8-8476-B916DA1939DF}" srcOrd="3" destOrd="0" presId="urn:diagrams.loki3.com/BracketList+Icon"/>
    <dgm:cxn modelId="{AE73641A-8AE2-4B67-8449-6F8340BB0E49}" type="presParOf" srcId="{8A5743CF-E9F2-4859-B611-0BEA7B2C181F}" destId="{816D0710-5BBC-4521-B1D0-6AB1EF12FC37}" srcOrd="1" destOrd="0" presId="urn:diagrams.loki3.com/BracketList+Icon"/>
    <dgm:cxn modelId="{EE015993-C887-4D12-9347-C35B07DD35B0}" type="presParOf" srcId="{8A5743CF-E9F2-4859-B611-0BEA7B2C181F}" destId="{01733902-6110-4E6E-8071-FFC6604F7AEF}" srcOrd="2" destOrd="0" presId="urn:diagrams.loki3.com/BracketList+Icon"/>
    <dgm:cxn modelId="{114AA184-904F-4E17-AD48-B6799B6E8325}" type="presParOf" srcId="{01733902-6110-4E6E-8071-FFC6604F7AEF}" destId="{D8D00F85-6259-41BF-8E53-F61C74443FD4}" srcOrd="0" destOrd="0" presId="urn:diagrams.loki3.com/BracketList+Icon"/>
    <dgm:cxn modelId="{29F6C491-2A5B-406B-990C-7685BCC76055}" type="presParOf" srcId="{01733902-6110-4E6E-8071-FFC6604F7AEF}" destId="{23CD0F55-6B5B-4639-BE3E-23B443796E4B}" srcOrd="1" destOrd="0" presId="urn:diagrams.loki3.com/BracketList+Icon"/>
    <dgm:cxn modelId="{8D5C7853-2BE7-4061-9143-0D82E7DC78F5}" type="presParOf" srcId="{01733902-6110-4E6E-8071-FFC6604F7AEF}" destId="{89F8ADF9-5172-4C5F-A8C8-8842974229FF}" srcOrd="2" destOrd="0" presId="urn:diagrams.loki3.com/BracketList+Icon"/>
    <dgm:cxn modelId="{7064A347-6D6A-4144-8F23-179667CF6F7D}" type="presParOf" srcId="{01733902-6110-4E6E-8071-FFC6604F7AEF}" destId="{ACB1EC7B-BE36-451D-96A5-63ECC191E402}" srcOrd="3" destOrd="0" presId="urn:diagrams.loki3.com/BracketList+Icon"/>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0BEAEB-8838-4F6E-AD38-19D22D167DE0}"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380498CE-1629-4B0F-840F-51281AFC1DAC}">
      <dgm:prSet phldrT="[Text]"/>
      <dgm:spPr/>
      <dgm:t>
        <a:bodyPr/>
        <a:lstStyle/>
        <a:p>
          <a:r>
            <a:rPr lang="en-US" dirty="0" smtClean="0"/>
            <a:t>1</a:t>
          </a:r>
          <a:endParaRPr lang="en-US" dirty="0"/>
        </a:p>
      </dgm:t>
    </dgm:pt>
    <dgm:pt modelId="{9B526104-380E-4570-89D3-8A19C0F3AD02}" type="parTrans" cxnId="{4657B91F-E57E-4338-B6D3-060657A7125B}">
      <dgm:prSet/>
      <dgm:spPr/>
      <dgm:t>
        <a:bodyPr/>
        <a:lstStyle/>
        <a:p>
          <a:endParaRPr lang="en-US"/>
        </a:p>
      </dgm:t>
    </dgm:pt>
    <dgm:pt modelId="{57DF52FA-3F46-40EB-A652-1CC9D6BE66DF}" type="sibTrans" cxnId="{4657B91F-E57E-4338-B6D3-060657A7125B}">
      <dgm:prSet/>
      <dgm:spPr/>
      <dgm:t>
        <a:bodyPr/>
        <a:lstStyle/>
        <a:p>
          <a:endParaRPr lang="en-US"/>
        </a:p>
      </dgm:t>
    </dgm:pt>
    <dgm:pt modelId="{E959ADE1-4CDA-4248-91A0-A5B78AE11F2F}">
      <dgm:prSet phldrT="[Text]" custT="1"/>
      <dgm:spPr/>
      <dgm:t>
        <a:bodyPr/>
        <a:lstStyle/>
        <a:p>
          <a:pPr algn="just">
            <a:lnSpc>
              <a:spcPct val="100000"/>
            </a:lnSpc>
          </a:pPr>
          <a:r>
            <a:rPr lang="id-ID" sz="2800" dirty="0" smtClean="0"/>
            <a:t>Memperoleh</a:t>
          </a:r>
          <a:r>
            <a:rPr lang="id-ID" sz="2800" baseline="0" dirty="0" smtClean="0"/>
            <a:t> kandidat anti-H yang berasal dari sumber hayati negara Indonesia. </a:t>
          </a:r>
          <a:endParaRPr lang="en-US" sz="2800" dirty="0"/>
        </a:p>
      </dgm:t>
    </dgm:pt>
    <dgm:pt modelId="{66DFCDB8-DF8B-48E1-B9A9-60E7633BF513}" type="parTrans" cxnId="{BBA76209-106B-4FBC-A70E-CD3FFE3A84EB}">
      <dgm:prSet/>
      <dgm:spPr/>
      <dgm:t>
        <a:bodyPr/>
        <a:lstStyle/>
        <a:p>
          <a:endParaRPr lang="en-US"/>
        </a:p>
      </dgm:t>
    </dgm:pt>
    <dgm:pt modelId="{F119B3CA-7CB8-47A4-A7B8-35CC114013B0}" type="sibTrans" cxnId="{BBA76209-106B-4FBC-A70E-CD3FFE3A84EB}">
      <dgm:prSet/>
      <dgm:spPr/>
      <dgm:t>
        <a:bodyPr/>
        <a:lstStyle/>
        <a:p>
          <a:endParaRPr lang="en-US"/>
        </a:p>
      </dgm:t>
    </dgm:pt>
    <dgm:pt modelId="{5DADB75B-9776-43BB-BFEF-DFA9ABA13109}">
      <dgm:prSet phldrT="[Text]"/>
      <dgm:spPr/>
      <dgm:t>
        <a:bodyPr/>
        <a:lstStyle/>
        <a:p>
          <a:r>
            <a:rPr lang="en-US" dirty="0" smtClean="0"/>
            <a:t>2</a:t>
          </a:r>
          <a:endParaRPr lang="en-US" dirty="0"/>
        </a:p>
      </dgm:t>
    </dgm:pt>
    <dgm:pt modelId="{99D11FC1-2EC3-43BE-92AD-09696FB1925B}" type="sibTrans" cxnId="{39CA2912-8919-4750-987F-4B49C6D5D2C5}">
      <dgm:prSet/>
      <dgm:spPr/>
      <dgm:t>
        <a:bodyPr/>
        <a:lstStyle/>
        <a:p>
          <a:endParaRPr lang="en-US"/>
        </a:p>
      </dgm:t>
    </dgm:pt>
    <dgm:pt modelId="{53AD987F-A1B3-42FE-BAE3-8AD86B35BF43}" type="parTrans" cxnId="{39CA2912-8919-4750-987F-4B49C6D5D2C5}">
      <dgm:prSet/>
      <dgm:spPr/>
      <dgm:t>
        <a:bodyPr/>
        <a:lstStyle/>
        <a:p>
          <a:endParaRPr lang="en-US"/>
        </a:p>
      </dgm:t>
    </dgm:pt>
    <dgm:pt modelId="{BD9C1C15-5693-442C-9D48-5B0305193752}">
      <dgm:prSet custT="1"/>
      <dgm:spPr/>
      <dgm:t>
        <a:bodyPr/>
        <a:lstStyle/>
        <a:p>
          <a:pPr algn="just"/>
          <a:r>
            <a:rPr lang="en-US" sz="2800" dirty="0" err="1" smtClean="0"/>
            <a:t>Mempelajari</a:t>
          </a:r>
          <a:r>
            <a:rPr lang="id-ID" sz="2800" dirty="0" smtClean="0"/>
            <a:t> efek agglutinasi ekstrak biji wijen pada uji golongan darah O. </a:t>
          </a:r>
          <a:endParaRPr lang="en-US" sz="2800" dirty="0"/>
        </a:p>
      </dgm:t>
    </dgm:pt>
    <dgm:pt modelId="{839C19AD-7E66-495A-8017-03FF1CFEEE89}" type="parTrans" cxnId="{92A72035-9507-41C1-B17E-D01F9CF7399D}">
      <dgm:prSet/>
      <dgm:spPr/>
      <dgm:t>
        <a:bodyPr/>
        <a:lstStyle/>
        <a:p>
          <a:endParaRPr lang="en-US"/>
        </a:p>
      </dgm:t>
    </dgm:pt>
    <dgm:pt modelId="{90E07A7D-D954-45DD-A062-CABE417CEA29}" type="sibTrans" cxnId="{92A72035-9507-41C1-B17E-D01F9CF7399D}">
      <dgm:prSet/>
      <dgm:spPr/>
      <dgm:t>
        <a:bodyPr/>
        <a:lstStyle/>
        <a:p>
          <a:endParaRPr lang="en-US"/>
        </a:p>
      </dgm:t>
    </dgm:pt>
    <dgm:pt modelId="{8E053C82-EA69-4B27-9C42-952553913FDF}" type="pres">
      <dgm:prSet presAssocID="{580BEAEB-8838-4F6E-AD38-19D22D167DE0}" presName="linearFlow" presStyleCnt="0">
        <dgm:presLayoutVars>
          <dgm:dir/>
          <dgm:animLvl val="lvl"/>
          <dgm:resizeHandles val="exact"/>
        </dgm:presLayoutVars>
      </dgm:prSet>
      <dgm:spPr/>
      <dgm:t>
        <a:bodyPr/>
        <a:lstStyle/>
        <a:p>
          <a:endParaRPr lang="en-US"/>
        </a:p>
      </dgm:t>
    </dgm:pt>
    <dgm:pt modelId="{976FFE52-3AE5-4E20-9CF8-8E4468F6F298}" type="pres">
      <dgm:prSet presAssocID="{380498CE-1629-4B0F-840F-51281AFC1DAC}" presName="composite" presStyleCnt="0"/>
      <dgm:spPr/>
    </dgm:pt>
    <dgm:pt modelId="{B2A6FB90-2371-4305-B01E-63814C0B8DCD}" type="pres">
      <dgm:prSet presAssocID="{380498CE-1629-4B0F-840F-51281AFC1DAC}" presName="parentText" presStyleLbl="alignNode1" presStyleIdx="0" presStyleCnt="2">
        <dgm:presLayoutVars>
          <dgm:chMax val="1"/>
          <dgm:bulletEnabled val="1"/>
        </dgm:presLayoutVars>
      </dgm:prSet>
      <dgm:spPr/>
      <dgm:t>
        <a:bodyPr/>
        <a:lstStyle/>
        <a:p>
          <a:endParaRPr lang="en-US"/>
        </a:p>
      </dgm:t>
    </dgm:pt>
    <dgm:pt modelId="{09B93BB4-0239-4992-B45E-E87591DB4705}" type="pres">
      <dgm:prSet presAssocID="{380498CE-1629-4B0F-840F-51281AFC1DAC}" presName="descendantText" presStyleLbl="alignAcc1" presStyleIdx="0" presStyleCnt="2">
        <dgm:presLayoutVars>
          <dgm:bulletEnabled val="1"/>
        </dgm:presLayoutVars>
      </dgm:prSet>
      <dgm:spPr/>
      <dgm:t>
        <a:bodyPr/>
        <a:lstStyle/>
        <a:p>
          <a:endParaRPr lang="en-US"/>
        </a:p>
      </dgm:t>
    </dgm:pt>
    <dgm:pt modelId="{D10173BE-1BCC-4B2B-B3A3-A577192CD361}" type="pres">
      <dgm:prSet presAssocID="{57DF52FA-3F46-40EB-A652-1CC9D6BE66DF}" presName="sp" presStyleCnt="0"/>
      <dgm:spPr/>
    </dgm:pt>
    <dgm:pt modelId="{4E17F183-CBD4-4A40-BD8C-BE82E636EA1A}" type="pres">
      <dgm:prSet presAssocID="{5DADB75B-9776-43BB-BFEF-DFA9ABA13109}" presName="composite" presStyleCnt="0"/>
      <dgm:spPr/>
    </dgm:pt>
    <dgm:pt modelId="{3FF87FC9-9990-4C9D-A499-67FDEFB444FB}" type="pres">
      <dgm:prSet presAssocID="{5DADB75B-9776-43BB-BFEF-DFA9ABA13109}" presName="parentText" presStyleLbl="alignNode1" presStyleIdx="1" presStyleCnt="2">
        <dgm:presLayoutVars>
          <dgm:chMax val="1"/>
          <dgm:bulletEnabled val="1"/>
        </dgm:presLayoutVars>
      </dgm:prSet>
      <dgm:spPr/>
      <dgm:t>
        <a:bodyPr/>
        <a:lstStyle/>
        <a:p>
          <a:endParaRPr lang="en-US"/>
        </a:p>
      </dgm:t>
    </dgm:pt>
    <dgm:pt modelId="{14D6263E-5A6F-4640-B0E4-586BC9F62E1E}" type="pres">
      <dgm:prSet presAssocID="{5DADB75B-9776-43BB-BFEF-DFA9ABA13109}" presName="descendantText" presStyleLbl="alignAcc1" presStyleIdx="1" presStyleCnt="2" custScaleX="102870">
        <dgm:presLayoutVars>
          <dgm:bulletEnabled val="1"/>
        </dgm:presLayoutVars>
      </dgm:prSet>
      <dgm:spPr/>
      <dgm:t>
        <a:bodyPr/>
        <a:lstStyle/>
        <a:p>
          <a:endParaRPr lang="en-US"/>
        </a:p>
      </dgm:t>
    </dgm:pt>
  </dgm:ptLst>
  <dgm:cxnLst>
    <dgm:cxn modelId="{BBA76209-106B-4FBC-A70E-CD3FFE3A84EB}" srcId="{380498CE-1629-4B0F-840F-51281AFC1DAC}" destId="{E959ADE1-4CDA-4248-91A0-A5B78AE11F2F}" srcOrd="0" destOrd="0" parTransId="{66DFCDB8-DF8B-48E1-B9A9-60E7633BF513}" sibTransId="{F119B3CA-7CB8-47A4-A7B8-35CC114013B0}"/>
    <dgm:cxn modelId="{D3DDCFB6-6ECA-4BF6-89B1-928C45777846}" type="presOf" srcId="{5DADB75B-9776-43BB-BFEF-DFA9ABA13109}" destId="{3FF87FC9-9990-4C9D-A499-67FDEFB444FB}" srcOrd="0" destOrd="0" presId="urn:microsoft.com/office/officeart/2005/8/layout/chevron2"/>
    <dgm:cxn modelId="{39CA2912-8919-4750-987F-4B49C6D5D2C5}" srcId="{580BEAEB-8838-4F6E-AD38-19D22D167DE0}" destId="{5DADB75B-9776-43BB-BFEF-DFA9ABA13109}" srcOrd="1" destOrd="0" parTransId="{53AD987F-A1B3-42FE-BAE3-8AD86B35BF43}" sibTransId="{99D11FC1-2EC3-43BE-92AD-09696FB1925B}"/>
    <dgm:cxn modelId="{92A72035-9507-41C1-B17E-D01F9CF7399D}" srcId="{5DADB75B-9776-43BB-BFEF-DFA9ABA13109}" destId="{BD9C1C15-5693-442C-9D48-5B0305193752}" srcOrd="0" destOrd="0" parTransId="{839C19AD-7E66-495A-8017-03FF1CFEEE89}" sibTransId="{90E07A7D-D954-45DD-A062-CABE417CEA29}"/>
    <dgm:cxn modelId="{003D42A3-6863-4682-BEFB-E3F8C8D621AA}" type="presOf" srcId="{380498CE-1629-4B0F-840F-51281AFC1DAC}" destId="{B2A6FB90-2371-4305-B01E-63814C0B8DCD}" srcOrd="0" destOrd="0" presId="urn:microsoft.com/office/officeart/2005/8/layout/chevron2"/>
    <dgm:cxn modelId="{5273AA8F-0A98-4D88-836D-BFF89B98E9A8}" type="presOf" srcId="{BD9C1C15-5693-442C-9D48-5B0305193752}" destId="{14D6263E-5A6F-4640-B0E4-586BC9F62E1E}" srcOrd="0" destOrd="0" presId="urn:microsoft.com/office/officeart/2005/8/layout/chevron2"/>
    <dgm:cxn modelId="{4657B91F-E57E-4338-B6D3-060657A7125B}" srcId="{580BEAEB-8838-4F6E-AD38-19D22D167DE0}" destId="{380498CE-1629-4B0F-840F-51281AFC1DAC}" srcOrd="0" destOrd="0" parTransId="{9B526104-380E-4570-89D3-8A19C0F3AD02}" sibTransId="{57DF52FA-3F46-40EB-A652-1CC9D6BE66DF}"/>
    <dgm:cxn modelId="{A08BE01D-1991-40A2-9793-AC0B0804DB23}" type="presOf" srcId="{E959ADE1-4CDA-4248-91A0-A5B78AE11F2F}" destId="{09B93BB4-0239-4992-B45E-E87591DB4705}" srcOrd="0" destOrd="0" presId="urn:microsoft.com/office/officeart/2005/8/layout/chevron2"/>
    <dgm:cxn modelId="{04CB1A38-0094-424B-BFFC-67753E545AC3}" type="presOf" srcId="{580BEAEB-8838-4F6E-AD38-19D22D167DE0}" destId="{8E053C82-EA69-4B27-9C42-952553913FDF}" srcOrd="0" destOrd="0" presId="urn:microsoft.com/office/officeart/2005/8/layout/chevron2"/>
    <dgm:cxn modelId="{92A74177-6F28-40AD-991E-5A669ABB320E}" type="presParOf" srcId="{8E053C82-EA69-4B27-9C42-952553913FDF}" destId="{976FFE52-3AE5-4E20-9CF8-8E4468F6F298}" srcOrd="0" destOrd="0" presId="urn:microsoft.com/office/officeart/2005/8/layout/chevron2"/>
    <dgm:cxn modelId="{4E74FE08-CFBC-4E13-A78A-0629A1A633EF}" type="presParOf" srcId="{976FFE52-3AE5-4E20-9CF8-8E4468F6F298}" destId="{B2A6FB90-2371-4305-B01E-63814C0B8DCD}" srcOrd="0" destOrd="0" presId="urn:microsoft.com/office/officeart/2005/8/layout/chevron2"/>
    <dgm:cxn modelId="{DFF678DD-C696-446F-AE67-42F68E38BAFD}" type="presParOf" srcId="{976FFE52-3AE5-4E20-9CF8-8E4468F6F298}" destId="{09B93BB4-0239-4992-B45E-E87591DB4705}" srcOrd="1" destOrd="0" presId="urn:microsoft.com/office/officeart/2005/8/layout/chevron2"/>
    <dgm:cxn modelId="{B039B34B-5538-4E4C-A82D-59764346B4C5}" type="presParOf" srcId="{8E053C82-EA69-4B27-9C42-952553913FDF}" destId="{D10173BE-1BCC-4B2B-B3A3-A577192CD361}" srcOrd="1" destOrd="0" presId="urn:microsoft.com/office/officeart/2005/8/layout/chevron2"/>
    <dgm:cxn modelId="{777F542A-7D47-4DF6-A229-06157749E95F}" type="presParOf" srcId="{8E053C82-EA69-4B27-9C42-952553913FDF}" destId="{4E17F183-CBD4-4A40-BD8C-BE82E636EA1A}" srcOrd="2" destOrd="0" presId="urn:microsoft.com/office/officeart/2005/8/layout/chevron2"/>
    <dgm:cxn modelId="{0492F5C4-5F23-4AC8-809F-CCA0E8A3CEB2}" type="presParOf" srcId="{4E17F183-CBD4-4A40-BD8C-BE82E636EA1A}" destId="{3FF87FC9-9990-4C9D-A499-67FDEFB444FB}" srcOrd="0" destOrd="0" presId="urn:microsoft.com/office/officeart/2005/8/layout/chevron2"/>
    <dgm:cxn modelId="{21304ECD-9411-40C0-A30F-D6E47BA35262}" type="presParOf" srcId="{4E17F183-CBD4-4A40-BD8C-BE82E636EA1A}" destId="{14D6263E-5A6F-4640-B0E4-586BC9F62E1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C31B7-9028-4E18-8A29-3B6FD8D23BBD}"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6B7869A8-C3F8-4D7A-AB78-CBC4D62B24B7}">
      <dgm:prSet custT="1"/>
      <dgm:spPr/>
      <dgm:t>
        <a:bodyPr/>
        <a:lstStyle/>
        <a:p>
          <a:r>
            <a:rPr lang="en-US" sz="2000" dirty="0" smtClean="0">
              <a:solidFill>
                <a:schemeClr val="tx1"/>
              </a:solidFill>
              <a:latin typeface="Times New Roman" pitchFamily="18" charset="0"/>
              <a:cs typeface="Times New Roman" pitchFamily="18" charset="0"/>
            </a:rPr>
            <a:t> </a:t>
          </a:r>
          <a:r>
            <a:rPr lang="id-ID" sz="2000" dirty="0" smtClean="0">
              <a:solidFill>
                <a:schemeClr val="tx1"/>
              </a:solidFill>
              <a:latin typeface="Times New Roman" pitchFamily="18" charset="0"/>
              <a:cs typeface="Times New Roman" pitchFamily="18" charset="0"/>
            </a:rPr>
            <a:t>Golongan darah merupakan h</a:t>
          </a:r>
          <a:r>
            <a:rPr lang="en-US" sz="2000" dirty="0" err="1" smtClean="0">
              <a:solidFill>
                <a:schemeClr val="tx1"/>
              </a:solidFill>
              <a:latin typeface="Times New Roman" pitchFamily="18" charset="0"/>
              <a:cs typeface="Times New Roman" pitchFamily="18" charset="0"/>
            </a:rPr>
            <a:t>asil</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dari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pengelompok</a:t>
          </a:r>
          <a:r>
            <a:rPr lang="id-ID" sz="2000" dirty="0" smtClean="0">
              <a:solidFill>
                <a:schemeClr val="tx1"/>
              </a:solidFill>
              <a:latin typeface="Times New Roman" pitchFamily="18" charset="0"/>
              <a:cs typeface="Times New Roman" pitchFamily="18" charset="0"/>
            </a:rPr>
            <a:t>k</a:t>
          </a:r>
          <a:r>
            <a:rPr lang="en-US" sz="2000" dirty="0" smtClean="0">
              <a:solidFill>
                <a:schemeClr val="tx1"/>
              </a:solidFill>
              <a:latin typeface="Times New Roman" pitchFamily="18" charset="0"/>
              <a:cs typeface="Times New Roman" pitchFamily="18" charset="0"/>
            </a:rPr>
            <a:t>an </a:t>
          </a:r>
          <a:r>
            <a:rPr lang="en-US" sz="2000" dirty="0" err="1" smtClean="0">
              <a:solidFill>
                <a:schemeClr val="tx1"/>
              </a:solidFill>
              <a:latin typeface="Times New Roman" pitchFamily="18" charset="0"/>
              <a:cs typeface="Times New Roman" pitchFamily="18" charset="0"/>
            </a:rPr>
            <a:t>darah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berdasarkan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ada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atau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tidaknya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substansi</a:t>
          </a:r>
          <a:r>
            <a:rPr lang="en-US" sz="2000" dirty="0" smtClean="0">
              <a:solidFill>
                <a:schemeClr val="tx1"/>
              </a:solidFill>
              <a:latin typeface="Times New Roman" pitchFamily="18" charset="0"/>
              <a:cs typeface="Times New Roman" pitchFamily="18" charset="0"/>
            </a:rPr>
            <a:t> antigen </a:t>
          </a:r>
          <a:r>
            <a:rPr lang="en-US" sz="2000" dirty="0" err="1" smtClean="0">
              <a:solidFill>
                <a:schemeClr val="tx1"/>
              </a:solidFill>
              <a:latin typeface="Times New Roman" pitchFamily="18" charset="0"/>
              <a:cs typeface="Times New Roman" pitchFamily="18" charset="0"/>
            </a:rPr>
            <a:t>pada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permukaan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sel</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darah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merah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eritrosit</a:t>
          </a:r>
          <a:r>
            <a:rPr lang="en-US" sz="2000" dirty="0" smtClean="0">
              <a:solidFill>
                <a:schemeClr val="tx1"/>
              </a:solidFill>
              <a:latin typeface="Times New Roman" pitchFamily="18" charset="0"/>
              <a:cs typeface="Times New Roman" pitchFamily="18" charset="0"/>
            </a:rPr>
            <a:t>)</a:t>
          </a:r>
          <a:r>
            <a:rPr lang="id-ID" sz="2000" dirty="0" smtClean="0">
              <a:solidFill>
                <a:schemeClr val="tx1"/>
              </a:solidFill>
              <a:latin typeface="Times New Roman" pitchFamily="18" charset="0"/>
              <a:cs typeface="Times New Roman" pitchFamily="18" charset="0"/>
            </a:rPr>
            <a:t>.</a:t>
          </a:r>
          <a:endParaRPr lang="id-ID" sz="2000" dirty="0">
            <a:solidFill>
              <a:schemeClr val="tx1"/>
            </a:solidFill>
            <a:latin typeface="Times New Roman" pitchFamily="18" charset="0"/>
            <a:cs typeface="Times New Roman" pitchFamily="18" charset="0"/>
          </a:endParaRPr>
        </a:p>
      </dgm:t>
    </dgm:pt>
    <dgm:pt modelId="{05876CA9-FFA7-488B-9C1F-15BED6CA316D}" type="parTrans" cxnId="{4B25AECA-8AC5-4BB6-A963-B9ECA50EA26B}">
      <dgm:prSet/>
      <dgm:spPr/>
      <dgm:t>
        <a:bodyPr/>
        <a:lstStyle/>
        <a:p>
          <a:endParaRPr lang="id-ID"/>
        </a:p>
      </dgm:t>
    </dgm:pt>
    <dgm:pt modelId="{EB6CF9BE-2D9D-4C5B-A90E-88293F341F77}" type="sibTrans" cxnId="{4B25AECA-8AC5-4BB6-A963-B9ECA50EA26B}">
      <dgm:prSet/>
      <dgm:spPr/>
      <dgm:t>
        <a:bodyPr/>
        <a:lstStyle/>
        <a:p>
          <a:endParaRPr lang="id-ID"/>
        </a:p>
      </dgm:t>
    </dgm:pt>
    <dgm:pt modelId="{C113BB27-54C9-4882-A0CB-BA0127275CFB}">
      <dgm:prSet custT="1"/>
      <dgm:spPr/>
      <dgm:t>
        <a:bodyPr/>
        <a:lstStyle/>
        <a:p>
          <a:r>
            <a:rPr lang="en-US" sz="1800" dirty="0" err="1" smtClean="0">
              <a:solidFill>
                <a:schemeClr val="tx1"/>
              </a:solidFill>
              <a:latin typeface="Times New Roman" pitchFamily="18" charset="0"/>
              <a:cs typeface="Times New Roman" pitchFamily="18" charset="0"/>
            </a:rPr>
            <a:t>Golongan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darah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ditentukan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oleh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kehadiran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atau</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ketidakhadiran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antigen.Struktur</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kimia</a:t>
          </a:r>
          <a:r>
            <a:rPr lang="en-US" sz="1800" dirty="0" smtClean="0">
              <a:solidFill>
                <a:schemeClr val="tx1"/>
              </a:solidFill>
              <a:latin typeface="Times New Roman" pitchFamily="18" charset="0"/>
              <a:cs typeface="Times New Roman" pitchFamily="18" charset="0"/>
            </a:rPr>
            <a:t> antigen </a:t>
          </a:r>
          <a:r>
            <a:rPr lang="en-US" sz="1800" dirty="0" err="1" smtClean="0">
              <a:solidFill>
                <a:schemeClr val="tx1"/>
              </a:solidFill>
              <a:latin typeface="Times New Roman" pitchFamily="18" charset="0"/>
              <a:cs typeface="Times New Roman" pitchFamily="18" charset="0"/>
            </a:rPr>
            <a:t>golongan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darah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disusun</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oleh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rantai</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gula</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panjang</a:t>
          </a:r>
          <a:r>
            <a:rPr lang="en-US" sz="1800" dirty="0" smtClean="0">
              <a:solidFill>
                <a:schemeClr val="tx1"/>
              </a:solidFill>
              <a:latin typeface="Times New Roman" pitchFamily="18" charset="0"/>
              <a:cs typeface="Times New Roman" pitchFamily="18" charset="0"/>
            </a:rPr>
            <a:t> </a:t>
          </a:r>
          <a:r>
            <a:rPr lang="id-ID" sz="1800" dirty="0" smtClean="0">
              <a:solidFill>
                <a:schemeClr val="tx1"/>
              </a:solidFill>
              <a:latin typeface="Times New Roman" pitchFamily="18" charset="0"/>
              <a:cs typeface="Times New Roman" pitchFamily="18" charset="0"/>
            </a:rPr>
            <a:t>.</a:t>
          </a:r>
          <a:endParaRPr lang="id-ID" sz="1800" dirty="0">
            <a:solidFill>
              <a:schemeClr val="tx1"/>
            </a:solidFill>
            <a:latin typeface="Times New Roman" pitchFamily="18" charset="0"/>
            <a:cs typeface="Times New Roman" pitchFamily="18" charset="0"/>
          </a:endParaRPr>
        </a:p>
      </dgm:t>
    </dgm:pt>
    <dgm:pt modelId="{A54D179F-3918-47ED-A0C8-113584DC5BB7}" type="parTrans" cxnId="{57385D0C-0722-4618-9DE5-1FB50C1D7CC5}">
      <dgm:prSet/>
      <dgm:spPr/>
      <dgm:t>
        <a:bodyPr/>
        <a:lstStyle/>
        <a:p>
          <a:endParaRPr lang="id-ID"/>
        </a:p>
      </dgm:t>
    </dgm:pt>
    <dgm:pt modelId="{3BBA795A-02DB-4416-B6C9-3EE5E73D3AAF}" type="sibTrans" cxnId="{57385D0C-0722-4618-9DE5-1FB50C1D7CC5}">
      <dgm:prSet/>
      <dgm:spPr/>
      <dgm:t>
        <a:bodyPr/>
        <a:lstStyle/>
        <a:p>
          <a:endParaRPr lang="id-ID"/>
        </a:p>
      </dgm:t>
    </dgm:pt>
    <dgm:pt modelId="{8F2F22F5-E881-4089-9ED8-AF03C395BB42}" type="pres">
      <dgm:prSet presAssocID="{001C31B7-9028-4E18-8A29-3B6FD8D23BBD}" presName="Name0" presStyleCnt="0">
        <dgm:presLayoutVars>
          <dgm:chMax val="7"/>
          <dgm:chPref val="7"/>
          <dgm:dir/>
        </dgm:presLayoutVars>
      </dgm:prSet>
      <dgm:spPr/>
      <dgm:t>
        <a:bodyPr/>
        <a:lstStyle/>
        <a:p>
          <a:endParaRPr lang="en-US"/>
        </a:p>
      </dgm:t>
    </dgm:pt>
    <dgm:pt modelId="{F7643D32-4211-4DA7-8C52-9CDA0B937A57}" type="pres">
      <dgm:prSet presAssocID="{001C31B7-9028-4E18-8A29-3B6FD8D23BBD}" presName="Name1" presStyleCnt="0"/>
      <dgm:spPr/>
    </dgm:pt>
    <dgm:pt modelId="{612739F2-5485-44DE-B3B1-746AAFF11A8D}" type="pres">
      <dgm:prSet presAssocID="{001C31B7-9028-4E18-8A29-3B6FD8D23BBD}" presName="cycle" presStyleCnt="0"/>
      <dgm:spPr/>
    </dgm:pt>
    <dgm:pt modelId="{0834C386-DEC9-4B42-A029-9D11EEDF4E54}" type="pres">
      <dgm:prSet presAssocID="{001C31B7-9028-4E18-8A29-3B6FD8D23BBD}" presName="srcNode" presStyleLbl="node1" presStyleIdx="0" presStyleCnt="2"/>
      <dgm:spPr/>
    </dgm:pt>
    <dgm:pt modelId="{A0C53270-8392-45F5-BB4C-B4F6F168A2BE}" type="pres">
      <dgm:prSet presAssocID="{001C31B7-9028-4E18-8A29-3B6FD8D23BBD}" presName="conn" presStyleLbl="parChTrans1D2" presStyleIdx="0" presStyleCnt="1"/>
      <dgm:spPr/>
      <dgm:t>
        <a:bodyPr/>
        <a:lstStyle/>
        <a:p>
          <a:endParaRPr lang="en-US"/>
        </a:p>
      </dgm:t>
    </dgm:pt>
    <dgm:pt modelId="{0A69532B-2055-4BDE-B3EF-3BF96DE51525}" type="pres">
      <dgm:prSet presAssocID="{001C31B7-9028-4E18-8A29-3B6FD8D23BBD}" presName="extraNode" presStyleLbl="node1" presStyleIdx="0" presStyleCnt="2"/>
      <dgm:spPr/>
    </dgm:pt>
    <dgm:pt modelId="{A65DADFF-41B0-4B33-A814-B5B543F911D1}" type="pres">
      <dgm:prSet presAssocID="{001C31B7-9028-4E18-8A29-3B6FD8D23BBD}" presName="dstNode" presStyleLbl="node1" presStyleIdx="0" presStyleCnt="2"/>
      <dgm:spPr/>
    </dgm:pt>
    <dgm:pt modelId="{8A70604F-C306-4723-843E-63F28831D62D}" type="pres">
      <dgm:prSet presAssocID="{6B7869A8-C3F8-4D7A-AB78-CBC4D62B24B7}" presName="text_1" presStyleLbl="node1" presStyleIdx="0" presStyleCnt="2" custScaleX="102867" custScaleY="115788">
        <dgm:presLayoutVars>
          <dgm:bulletEnabled val="1"/>
        </dgm:presLayoutVars>
      </dgm:prSet>
      <dgm:spPr/>
      <dgm:t>
        <a:bodyPr/>
        <a:lstStyle/>
        <a:p>
          <a:endParaRPr lang="id-ID"/>
        </a:p>
      </dgm:t>
    </dgm:pt>
    <dgm:pt modelId="{173A7B10-573B-4383-91A6-DA61A374F90A}" type="pres">
      <dgm:prSet presAssocID="{6B7869A8-C3F8-4D7A-AB78-CBC4D62B24B7}" presName="accent_1" presStyleCnt="0"/>
      <dgm:spPr/>
    </dgm:pt>
    <dgm:pt modelId="{CD2C2AD5-3AE6-4777-AA22-7C64064C9B28}" type="pres">
      <dgm:prSet presAssocID="{6B7869A8-C3F8-4D7A-AB78-CBC4D62B24B7}" presName="accentRepeatNode" presStyleLbl="solidFgAcc1" presStyleIdx="0" presStyleCnt="2"/>
      <dgm:spPr/>
    </dgm:pt>
    <dgm:pt modelId="{62C73B1E-F430-4CB6-94DE-1F617076BD37}" type="pres">
      <dgm:prSet presAssocID="{C113BB27-54C9-4882-A0CB-BA0127275CFB}" presName="text_2" presStyleLbl="node1" presStyleIdx="1" presStyleCnt="2" custScaleY="92814">
        <dgm:presLayoutVars>
          <dgm:bulletEnabled val="1"/>
        </dgm:presLayoutVars>
      </dgm:prSet>
      <dgm:spPr/>
      <dgm:t>
        <a:bodyPr/>
        <a:lstStyle/>
        <a:p>
          <a:endParaRPr lang="id-ID"/>
        </a:p>
      </dgm:t>
    </dgm:pt>
    <dgm:pt modelId="{8CA09E60-DBC4-4FF2-A489-0ECD916E0CD6}" type="pres">
      <dgm:prSet presAssocID="{C113BB27-54C9-4882-A0CB-BA0127275CFB}" presName="accent_2" presStyleCnt="0"/>
      <dgm:spPr/>
    </dgm:pt>
    <dgm:pt modelId="{9C5174F5-47C3-4DEF-9756-B1458F2976B9}" type="pres">
      <dgm:prSet presAssocID="{C113BB27-54C9-4882-A0CB-BA0127275CFB}" presName="accentRepeatNode" presStyleLbl="solidFgAcc1" presStyleIdx="1" presStyleCnt="2"/>
      <dgm:spPr/>
    </dgm:pt>
  </dgm:ptLst>
  <dgm:cxnLst>
    <dgm:cxn modelId="{4B25AECA-8AC5-4BB6-A963-B9ECA50EA26B}" srcId="{001C31B7-9028-4E18-8A29-3B6FD8D23BBD}" destId="{6B7869A8-C3F8-4D7A-AB78-CBC4D62B24B7}" srcOrd="0" destOrd="0" parTransId="{05876CA9-FFA7-488B-9C1F-15BED6CA316D}" sibTransId="{EB6CF9BE-2D9D-4C5B-A90E-88293F341F77}"/>
    <dgm:cxn modelId="{BD20EFC9-5A42-426F-9B81-041701658D4F}" type="presOf" srcId="{C113BB27-54C9-4882-A0CB-BA0127275CFB}" destId="{62C73B1E-F430-4CB6-94DE-1F617076BD37}" srcOrd="0" destOrd="0" presId="urn:microsoft.com/office/officeart/2008/layout/VerticalCurvedList"/>
    <dgm:cxn modelId="{840B610B-1D2B-42CF-BC5B-0CEC726C8FF0}" type="presOf" srcId="{001C31B7-9028-4E18-8A29-3B6FD8D23BBD}" destId="{8F2F22F5-E881-4089-9ED8-AF03C395BB42}" srcOrd="0" destOrd="0" presId="urn:microsoft.com/office/officeart/2008/layout/VerticalCurvedList"/>
    <dgm:cxn modelId="{C093E723-E58D-4949-8820-CEF78DDBEEA1}" type="presOf" srcId="{6B7869A8-C3F8-4D7A-AB78-CBC4D62B24B7}" destId="{8A70604F-C306-4723-843E-63F28831D62D}" srcOrd="0" destOrd="0" presId="urn:microsoft.com/office/officeart/2008/layout/VerticalCurvedList"/>
    <dgm:cxn modelId="{3EBEB7C7-B7F8-42B4-91E9-9ED680F98AC8}" type="presOf" srcId="{EB6CF9BE-2D9D-4C5B-A90E-88293F341F77}" destId="{A0C53270-8392-45F5-BB4C-B4F6F168A2BE}" srcOrd="0" destOrd="0" presId="urn:microsoft.com/office/officeart/2008/layout/VerticalCurvedList"/>
    <dgm:cxn modelId="{57385D0C-0722-4618-9DE5-1FB50C1D7CC5}" srcId="{001C31B7-9028-4E18-8A29-3B6FD8D23BBD}" destId="{C113BB27-54C9-4882-A0CB-BA0127275CFB}" srcOrd="1" destOrd="0" parTransId="{A54D179F-3918-47ED-A0C8-113584DC5BB7}" sibTransId="{3BBA795A-02DB-4416-B6C9-3EE5E73D3AAF}"/>
    <dgm:cxn modelId="{5A56E3D1-0CC7-4366-A988-CBFA26D4D56F}" type="presParOf" srcId="{8F2F22F5-E881-4089-9ED8-AF03C395BB42}" destId="{F7643D32-4211-4DA7-8C52-9CDA0B937A57}" srcOrd="0" destOrd="0" presId="urn:microsoft.com/office/officeart/2008/layout/VerticalCurvedList"/>
    <dgm:cxn modelId="{F1E63579-27EC-4F30-85D1-A4C4465DDB05}" type="presParOf" srcId="{F7643D32-4211-4DA7-8C52-9CDA0B937A57}" destId="{612739F2-5485-44DE-B3B1-746AAFF11A8D}" srcOrd="0" destOrd="0" presId="urn:microsoft.com/office/officeart/2008/layout/VerticalCurvedList"/>
    <dgm:cxn modelId="{8765D665-29A4-452D-8D7F-D54CE4FB103B}" type="presParOf" srcId="{612739F2-5485-44DE-B3B1-746AAFF11A8D}" destId="{0834C386-DEC9-4B42-A029-9D11EEDF4E54}" srcOrd="0" destOrd="0" presId="urn:microsoft.com/office/officeart/2008/layout/VerticalCurvedList"/>
    <dgm:cxn modelId="{B91DEBDB-516F-410B-A232-8BB883A4113E}" type="presParOf" srcId="{612739F2-5485-44DE-B3B1-746AAFF11A8D}" destId="{A0C53270-8392-45F5-BB4C-B4F6F168A2BE}" srcOrd="1" destOrd="0" presId="urn:microsoft.com/office/officeart/2008/layout/VerticalCurvedList"/>
    <dgm:cxn modelId="{78F3B79A-6B48-4611-89B0-DB471EB2A64A}" type="presParOf" srcId="{612739F2-5485-44DE-B3B1-746AAFF11A8D}" destId="{0A69532B-2055-4BDE-B3EF-3BF96DE51525}" srcOrd="2" destOrd="0" presId="urn:microsoft.com/office/officeart/2008/layout/VerticalCurvedList"/>
    <dgm:cxn modelId="{F27BD109-4972-4AFE-9726-F822A2448123}" type="presParOf" srcId="{612739F2-5485-44DE-B3B1-746AAFF11A8D}" destId="{A65DADFF-41B0-4B33-A814-B5B543F911D1}" srcOrd="3" destOrd="0" presId="urn:microsoft.com/office/officeart/2008/layout/VerticalCurvedList"/>
    <dgm:cxn modelId="{0928511A-91F3-4551-8AEA-8E39E2792E83}" type="presParOf" srcId="{F7643D32-4211-4DA7-8C52-9CDA0B937A57}" destId="{8A70604F-C306-4723-843E-63F28831D62D}" srcOrd="1" destOrd="0" presId="urn:microsoft.com/office/officeart/2008/layout/VerticalCurvedList"/>
    <dgm:cxn modelId="{A3B8F4F5-6EF6-47E9-ADEB-BA6D9E003B16}" type="presParOf" srcId="{F7643D32-4211-4DA7-8C52-9CDA0B937A57}" destId="{173A7B10-573B-4383-91A6-DA61A374F90A}" srcOrd="2" destOrd="0" presId="urn:microsoft.com/office/officeart/2008/layout/VerticalCurvedList"/>
    <dgm:cxn modelId="{A5FC70BD-CCC9-47A4-93E8-55FA159F0AF9}" type="presParOf" srcId="{173A7B10-573B-4383-91A6-DA61A374F90A}" destId="{CD2C2AD5-3AE6-4777-AA22-7C64064C9B28}" srcOrd="0" destOrd="0" presId="urn:microsoft.com/office/officeart/2008/layout/VerticalCurvedList"/>
    <dgm:cxn modelId="{0218D6CF-3C0C-4E8F-8CA5-733AE7B4F589}" type="presParOf" srcId="{F7643D32-4211-4DA7-8C52-9CDA0B937A57}" destId="{62C73B1E-F430-4CB6-94DE-1F617076BD37}" srcOrd="3" destOrd="0" presId="urn:microsoft.com/office/officeart/2008/layout/VerticalCurvedList"/>
    <dgm:cxn modelId="{1E297CF9-078F-4440-8523-B392C20B4D31}" type="presParOf" srcId="{F7643D32-4211-4DA7-8C52-9CDA0B937A57}" destId="{8CA09E60-DBC4-4FF2-A489-0ECD916E0CD6}" srcOrd="4" destOrd="0" presId="urn:microsoft.com/office/officeart/2008/layout/VerticalCurvedList"/>
    <dgm:cxn modelId="{50759DB7-8778-494D-951E-E7DB81831665}" type="presParOf" srcId="{8CA09E60-DBC4-4FF2-A489-0ECD916E0CD6}" destId="{9C5174F5-47C3-4DEF-9756-B1458F2976B9}"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2F23D-F120-4B8A-853B-F67D67A0F94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F4732BA5-7450-4945-AE37-A9A87626C761}" type="pres">
      <dgm:prSet presAssocID="{4242F23D-F120-4B8A-853B-F67D67A0F94F}" presName="Name0" presStyleCnt="0">
        <dgm:presLayoutVars>
          <dgm:chMax val="7"/>
          <dgm:chPref val="7"/>
          <dgm:dir/>
        </dgm:presLayoutVars>
      </dgm:prSet>
      <dgm:spPr/>
      <dgm:t>
        <a:bodyPr/>
        <a:lstStyle/>
        <a:p>
          <a:endParaRPr lang="en-US"/>
        </a:p>
      </dgm:t>
    </dgm:pt>
    <dgm:pt modelId="{BBCA6765-3DDC-41AC-A19C-606F33A137C2}" type="pres">
      <dgm:prSet presAssocID="{4242F23D-F120-4B8A-853B-F67D67A0F94F}" presName="Name1" presStyleCnt="0"/>
      <dgm:spPr/>
    </dgm:pt>
    <dgm:pt modelId="{D9497B67-CC52-44BF-8A18-77543337A312}" type="pres">
      <dgm:prSet presAssocID="{4242F23D-F120-4B8A-853B-F67D67A0F94F}" presName="cycle" presStyleCnt="0"/>
      <dgm:spPr/>
    </dgm:pt>
    <dgm:pt modelId="{904AA13C-5F4A-4A47-A4F9-DD0000AD53F7}" type="pres">
      <dgm:prSet presAssocID="{4242F23D-F120-4B8A-853B-F67D67A0F94F}" presName="srcNode" presStyleLbl="node1" presStyleIdx="0" presStyleCnt="0"/>
      <dgm:spPr/>
    </dgm:pt>
    <dgm:pt modelId="{7738089B-14E5-48F5-A26E-215EC5B5EE50}" type="pres">
      <dgm:prSet presAssocID="{4242F23D-F120-4B8A-853B-F67D67A0F94F}" presName="conn" presStyleLbl="parChTrans1D2" presStyleIdx="0" presStyleCnt="1"/>
      <dgm:spPr/>
      <dgm:t>
        <a:bodyPr/>
        <a:lstStyle/>
        <a:p>
          <a:endParaRPr lang="en-US"/>
        </a:p>
      </dgm:t>
    </dgm:pt>
    <dgm:pt modelId="{1855E57C-10A9-4B64-8B23-DD8234372BAD}" type="pres">
      <dgm:prSet presAssocID="{4242F23D-F120-4B8A-853B-F67D67A0F94F}" presName="extraNode" presStyleLbl="node1" presStyleIdx="0" presStyleCnt="0"/>
      <dgm:spPr/>
    </dgm:pt>
    <dgm:pt modelId="{008FD2C5-0A51-47B2-842E-D9D23835ED70}" type="pres">
      <dgm:prSet presAssocID="{4242F23D-F120-4B8A-853B-F67D67A0F94F}" presName="dstNode" presStyleLbl="node1" presStyleIdx="0" presStyleCnt="0"/>
      <dgm:spPr/>
    </dgm:pt>
  </dgm:ptLst>
  <dgm:cxnLst>
    <dgm:cxn modelId="{E3B183BF-028D-4866-8F84-0A54362C6D26}" type="presOf" srcId="{4242F23D-F120-4B8A-853B-F67D67A0F94F}" destId="{F4732BA5-7450-4945-AE37-A9A87626C761}" srcOrd="0" destOrd="0" presId="urn:microsoft.com/office/officeart/2008/layout/VerticalCurvedList"/>
    <dgm:cxn modelId="{D7F835D8-05FB-40E2-B052-B34B0B5934E8}" type="presParOf" srcId="{F4732BA5-7450-4945-AE37-A9A87626C761}" destId="{BBCA6765-3DDC-41AC-A19C-606F33A137C2}" srcOrd="0" destOrd="0" presId="urn:microsoft.com/office/officeart/2008/layout/VerticalCurvedList"/>
    <dgm:cxn modelId="{6159D3AF-768A-4CFB-A0ED-C42B1617743D}" type="presParOf" srcId="{BBCA6765-3DDC-41AC-A19C-606F33A137C2}" destId="{D9497B67-CC52-44BF-8A18-77543337A312}" srcOrd="0" destOrd="0" presId="urn:microsoft.com/office/officeart/2008/layout/VerticalCurvedList"/>
    <dgm:cxn modelId="{0E4A81AF-35F6-4962-A27E-191A39085433}" type="presParOf" srcId="{D9497B67-CC52-44BF-8A18-77543337A312}" destId="{904AA13C-5F4A-4A47-A4F9-DD0000AD53F7}" srcOrd="0" destOrd="0" presId="urn:microsoft.com/office/officeart/2008/layout/VerticalCurvedList"/>
    <dgm:cxn modelId="{58242CBF-2118-4E8D-9FA3-AC2C52799725}" type="presParOf" srcId="{D9497B67-CC52-44BF-8A18-77543337A312}" destId="{7738089B-14E5-48F5-A26E-215EC5B5EE50}" srcOrd="1" destOrd="0" presId="urn:microsoft.com/office/officeart/2008/layout/VerticalCurvedList"/>
    <dgm:cxn modelId="{D8C14955-327E-46E7-8382-4E4371A82F9D}" type="presParOf" srcId="{D9497B67-CC52-44BF-8A18-77543337A312}" destId="{1855E57C-10A9-4B64-8B23-DD8234372BAD}" srcOrd="2" destOrd="0" presId="urn:microsoft.com/office/officeart/2008/layout/VerticalCurvedList"/>
    <dgm:cxn modelId="{410AD428-71B8-41AE-86FC-D7CF6BEEF376}" type="presParOf" srcId="{D9497B67-CC52-44BF-8A18-77543337A312}" destId="{008FD2C5-0A51-47B2-842E-D9D23835ED70}" srcOrd="3" destOrd="0" presId="urn:microsoft.com/office/officeart/2008/layout/VerticalCurved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8BD898-693D-4A81-B260-EEC46B2BCA06}" type="doc">
      <dgm:prSet loTypeId="urn:diagrams.loki3.com/VaryingWidthList+Icon" loCatId="list" qsTypeId="urn:microsoft.com/office/officeart/2005/8/quickstyle/simple1" qsCatId="simple" csTypeId="urn:microsoft.com/office/officeart/2005/8/colors/colorful2" csCatId="colorful" phldr="1"/>
      <dgm:spPr/>
    </dgm:pt>
    <dgm:pt modelId="{05D94A46-A43C-4BE2-BF4D-AE1EAC9E809F}">
      <dgm:prSet/>
      <dgm:spPr/>
      <dgm:t>
        <a:bodyPr/>
        <a:lstStyle/>
        <a:p>
          <a:pPr marL="265113" indent="-265113">
            <a:tabLst>
              <a:tab pos="265113" algn="l"/>
            </a:tabLst>
          </a:pPr>
          <a:r>
            <a:rPr lang="id-ID" dirty="0" smtClean="0"/>
            <a:t>1. </a:t>
          </a:r>
          <a:r>
            <a:rPr lang="en-US" dirty="0" err="1" smtClean="0"/>
            <a:t>Lektin</a:t>
          </a:r>
          <a:r>
            <a:rPr lang="en-US" dirty="0" smtClean="0"/>
            <a:t> </a:t>
          </a:r>
          <a:r>
            <a:rPr lang="en-US" dirty="0" err="1" smtClean="0"/>
            <a:t>merupakan</a:t>
          </a:r>
          <a:r>
            <a:rPr lang="en-US" dirty="0" smtClean="0"/>
            <a:t> </a:t>
          </a:r>
          <a:r>
            <a:rPr lang="en-US" dirty="0" err="1" smtClean="0"/>
            <a:t>kelompok</a:t>
          </a:r>
          <a:r>
            <a:rPr lang="en-US" dirty="0" smtClean="0"/>
            <a:t> protein yang </a:t>
          </a:r>
          <a:r>
            <a:rPr lang="id-ID" dirty="0" smtClean="0"/>
            <a:t> </a:t>
          </a:r>
          <a:r>
            <a:rPr lang="en-US" dirty="0" err="1" smtClean="0"/>
            <a:t>secara</a:t>
          </a:r>
          <a:r>
            <a:rPr lang="en-US" dirty="0" smtClean="0"/>
            <a:t> </a:t>
          </a:r>
          <a:r>
            <a:rPr lang="en-US" dirty="0" err="1" smtClean="0"/>
            <a:t>spesifik</a:t>
          </a:r>
          <a:r>
            <a:rPr lang="en-US" dirty="0" smtClean="0"/>
            <a:t> </a:t>
          </a:r>
          <a:r>
            <a:rPr lang="en-US" dirty="0" err="1" smtClean="0"/>
            <a:t>dapat</a:t>
          </a:r>
          <a:r>
            <a:rPr lang="en-US" dirty="0" smtClean="0"/>
            <a:t> </a:t>
          </a:r>
          <a:r>
            <a:rPr lang="en-US" dirty="0" err="1" smtClean="0"/>
            <a:t>berikatan</a:t>
          </a:r>
          <a:r>
            <a:rPr lang="en-US" dirty="0" smtClean="0"/>
            <a:t> </a:t>
          </a:r>
          <a:r>
            <a:rPr lang="en-US" dirty="0" err="1" smtClean="0"/>
            <a:t>dengan</a:t>
          </a:r>
          <a:r>
            <a:rPr lang="en-US" dirty="0" smtClean="0"/>
            <a:t> </a:t>
          </a:r>
          <a:r>
            <a:rPr lang="en-US" dirty="0" err="1" smtClean="0"/>
            <a:t>bagian</a:t>
          </a:r>
          <a:r>
            <a:rPr lang="en-US" dirty="0" smtClean="0"/>
            <a:t> </a:t>
          </a:r>
          <a:r>
            <a:rPr lang="en-US" dirty="0" err="1" smtClean="0"/>
            <a:t>karbohidrat</a:t>
          </a:r>
          <a:r>
            <a:rPr lang="en-US" dirty="0" smtClean="0"/>
            <a:t> </a:t>
          </a:r>
          <a:r>
            <a:rPr lang="en-US" dirty="0" err="1" smtClean="0"/>
            <a:t>tertentu</a:t>
          </a:r>
          <a:r>
            <a:rPr lang="en-US" dirty="0" smtClean="0"/>
            <a:t> </a:t>
          </a:r>
          <a:r>
            <a:rPr lang="en-US" dirty="0" err="1" smtClean="0"/>
            <a:t>dari</a:t>
          </a:r>
          <a:r>
            <a:rPr lang="en-US" dirty="0" smtClean="0"/>
            <a:t> </a:t>
          </a:r>
          <a:r>
            <a:rPr lang="en-US" dirty="0" err="1" smtClean="0"/>
            <a:t>molekul</a:t>
          </a:r>
          <a:r>
            <a:rPr lang="en-US" dirty="0" smtClean="0"/>
            <a:t> </a:t>
          </a:r>
          <a:r>
            <a:rPr lang="en-US" dirty="0" err="1" smtClean="0"/>
            <a:t>glikolipid</a:t>
          </a:r>
          <a:r>
            <a:rPr lang="en-US" dirty="0" smtClean="0"/>
            <a:t> </a:t>
          </a:r>
          <a:r>
            <a:rPr lang="en-US" dirty="0" err="1" smtClean="0"/>
            <a:t>atau</a:t>
          </a:r>
          <a:r>
            <a:rPr lang="en-US" dirty="0" smtClean="0"/>
            <a:t> </a:t>
          </a:r>
          <a:r>
            <a:rPr lang="en-US" dirty="0" err="1" smtClean="0"/>
            <a:t>glikoprotein</a:t>
          </a:r>
          <a:r>
            <a:rPr lang="en-US" dirty="0" smtClean="0"/>
            <a:t>. </a:t>
          </a:r>
          <a:endParaRPr lang="id-ID" dirty="0"/>
        </a:p>
      </dgm:t>
    </dgm:pt>
    <dgm:pt modelId="{FB75181A-880B-4952-939A-45A875ECB2E3}" type="parTrans" cxnId="{C1286789-227F-4792-B3C6-E7015DDEB43C}">
      <dgm:prSet/>
      <dgm:spPr/>
      <dgm:t>
        <a:bodyPr/>
        <a:lstStyle/>
        <a:p>
          <a:endParaRPr lang="id-ID"/>
        </a:p>
      </dgm:t>
    </dgm:pt>
    <dgm:pt modelId="{C5CC92C3-DF7F-4DA2-8B31-CA130CF6803F}" type="sibTrans" cxnId="{C1286789-227F-4792-B3C6-E7015DDEB43C}">
      <dgm:prSet/>
      <dgm:spPr/>
      <dgm:t>
        <a:bodyPr/>
        <a:lstStyle/>
        <a:p>
          <a:endParaRPr lang="id-ID"/>
        </a:p>
      </dgm:t>
    </dgm:pt>
    <dgm:pt modelId="{20303D64-E04E-468B-AF47-43EC72774747}">
      <dgm:prSet/>
      <dgm:spPr/>
      <dgm:t>
        <a:bodyPr/>
        <a:lstStyle/>
        <a:p>
          <a:pPr marL="633413" indent="-633413"/>
          <a:r>
            <a:rPr lang="id-ID" dirty="0" smtClean="0"/>
            <a:t>2. </a:t>
          </a:r>
          <a:r>
            <a:rPr lang="en-US" dirty="0" err="1" smtClean="0"/>
            <a:t>Lektin</a:t>
          </a:r>
          <a:r>
            <a:rPr lang="en-US" dirty="0" smtClean="0"/>
            <a:t> </a:t>
          </a:r>
          <a:r>
            <a:rPr lang="en-US" dirty="0" err="1" smtClean="0"/>
            <a:t>terdapat</a:t>
          </a:r>
          <a:r>
            <a:rPr lang="en-US" dirty="0" smtClean="0"/>
            <a:t> </a:t>
          </a:r>
          <a:r>
            <a:rPr lang="en-US" dirty="0" err="1" smtClean="0"/>
            <a:t>pada</a:t>
          </a:r>
          <a:r>
            <a:rPr lang="en-US" dirty="0" smtClean="0"/>
            <a:t> </a:t>
          </a:r>
          <a:r>
            <a:rPr lang="en-US" dirty="0" err="1" smtClean="0"/>
            <a:t>berbagai</a:t>
          </a:r>
          <a:r>
            <a:rPr lang="en-US" dirty="0" smtClean="0"/>
            <a:t> </a:t>
          </a:r>
          <a:r>
            <a:rPr lang="en-US" dirty="0" err="1" smtClean="0"/>
            <a:t>macam</a:t>
          </a:r>
          <a:r>
            <a:rPr lang="en-US" dirty="0" smtClean="0"/>
            <a:t> </a:t>
          </a:r>
          <a:r>
            <a:rPr lang="en-US" dirty="0" err="1" smtClean="0"/>
            <a:t>bagian</a:t>
          </a:r>
          <a:r>
            <a:rPr lang="en-US" dirty="0" smtClean="0"/>
            <a:t> </a:t>
          </a:r>
          <a:r>
            <a:rPr lang="en-US" dirty="0" err="1" smtClean="0"/>
            <a:t>tumbuhan</a:t>
          </a:r>
          <a:r>
            <a:rPr lang="en-US" dirty="0" smtClean="0"/>
            <a:t>, </a:t>
          </a:r>
          <a:r>
            <a:rPr lang="en-US" dirty="0" err="1" smtClean="0"/>
            <a:t>terutama</a:t>
          </a:r>
          <a:r>
            <a:rPr lang="en-US" dirty="0" smtClean="0"/>
            <a:t> </a:t>
          </a:r>
          <a:r>
            <a:rPr lang="en-US" dirty="0" err="1" smtClean="0"/>
            <a:t>biji</a:t>
          </a:r>
          <a:r>
            <a:rPr lang="en-US" dirty="0" smtClean="0"/>
            <a:t>, </a:t>
          </a:r>
          <a:r>
            <a:rPr lang="en-US" dirty="0" err="1" smtClean="0"/>
            <a:t>namun</a:t>
          </a:r>
          <a:r>
            <a:rPr lang="en-US" dirty="0" smtClean="0"/>
            <a:t> </a:t>
          </a:r>
          <a:r>
            <a:rPr lang="en-US" dirty="0" err="1" smtClean="0"/>
            <a:t>juga</a:t>
          </a:r>
          <a:r>
            <a:rPr lang="en-US" dirty="0" smtClean="0"/>
            <a:t> </a:t>
          </a:r>
          <a:r>
            <a:rPr lang="en-US" dirty="0" err="1" smtClean="0"/>
            <a:t>dapat</a:t>
          </a:r>
          <a:r>
            <a:rPr lang="en-US" dirty="0" smtClean="0"/>
            <a:t> </a:t>
          </a:r>
          <a:r>
            <a:rPr lang="en-US" dirty="0" err="1" smtClean="0"/>
            <a:t>dijumpai</a:t>
          </a:r>
          <a:r>
            <a:rPr lang="en-US" dirty="0" smtClean="0"/>
            <a:t> </a:t>
          </a:r>
          <a:r>
            <a:rPr lang="en-US" dirty="0" err="1" smtClean="0"/>
            <a:t>pada</a:t>
          </a:r>
          <a:r>
            <a:rPr lang="en-US" dirty="0" smtClean="0"/>
            <a:t> </a:t>
          </a:r>
          <a:r>
            <a:rPr lang="en-US" dirty="0" err="1" smtClean="0"/>
            <a:t>berbagai</a:t>
          </a:r>
          <a:r>
            <a:rPr lang="en-US" dirty="0" smtClean="0"/>
            <a:t> </a:t>
          </a:r>
          <a:r>
            <a:rPr lang="en-US" dirty="0" err="1" smtClean="0"/>
            <a:t>hewan</a:t>
          </a:r>
          <a:r>
            <a:rPr lang="en-US" dirty="0" smtClean="0"/>
            <a:t>, </a:t>
          </a:r>
          <a:r>
            <a:rPr lang="en-US" dirty="0" err="1" smtClean="0"/>
            <a:t>terutama</a:t>
          </a:r>
          <a:r>
            <a:rPr lang="en-US" dirty="0" smtClean="0"/>
            <a:t> </a:t>
          </a:r>
          <a:r>
            <a:rPr lang="en-US" dirty="0" err="1" smtClean="0"/>
            <a:t>invertebrat</a:t>
          </a:r>
          <a:r>
            <a:rPr lang="id-ID" dirty="0" smtClean="0"/>
            <a:t>a (Lis dan Sharon, 1993).</a:t>
          </a:r>
          <a:endParaRPr lang="id-ID" dirty="0"/>
        </a:p>
      </dgm:t>
    </dgm:pt>
    <dgm:pt modelId="{E88E2EBB-7256-4284-964A-F591A1466FA5}" type="parTrans" cxnId="{7003A99B-FC79-40D9-BA52-C21A204A5B84}">
      <dgm:prSet/>
      <dgm:spPr/>
      <dgm:t>
        <a:bodyPr/>
        <a:lstStyle/>
        <a:p>
          <a:endParaRPr lang="id-ID"/>
        </a:p>
      </dgm:t>
    </dgm:pt>
    <dgm:pt modelId="{BD34C578-4257-4A84-9249-F997B6B8FFFB}" type="sibTrans" cxnId="{7003A99B-FC79-40D9-BA52-C21A204A5B84}">
      <dgm:prSet/>
      <dgm:spPr/>
      <dgm:t>
        <a:bodyPr/>
        <a:lstStyle/>
        <a:p>
          <a:endParaRPr lang="id-ID"/>
        </a:p>
      </dgm:t>
    </dgm:pt>
    <dgm:pt modelId="{C99DE022-48E6-47AB-A07E-3A82847F1702}" type="pres">
      <dgm:prSet presAssocID="{A48BD898-693D-4A81-B260-EEC46B2BCA06}" presName="Name0" presStyleCnt="0">
        <dgm:presLayoutVars>
          <dgm:resizeHandles/>
        </dgm:presLayoutVars>
      </dgm:prSet>
      <dgm:spPr/>
    </dgm:pt>
    <dgm:pt modelId="{3987163A-4EAD-4126-B664-32C7857FCF10}" type="pres">
      <dgm:prSet presAssocID="{05D94A46-A43C-4BE2-BF4D-AE1EAC9E809F}" presName="text" presStyleLbl="node1" presStyleIdx="0" presStyleCnt="2" custScaleX="119576">
        <dgm:presLayoutVars>
          <dgm:bulletEnabled val="1"/>
        </dgm:presLayoutVars>
      </dgm:prSet>
      <dgm:spPr/>
      <dgm:t>
        <a:bodyPr/>
        <a:lstStyle/>
        <a:p>
          <a:endParaRPr lang="id-ID"/>
        </a:p>
      </dgm:t>
    </dgm:pt>
    <dgm:pt modelId="{0B5FD1FB-56EE-4217-9AD2-0B6E27E3EC9C}" type="pres">
      <dgm:prSet presAssocID="{C5CC92C3-DF7F-4DA2-8B31-CA130CF6803F}" presName="space" presStyleCnt="0"/>
      <dgm:spPr/>
    </dgm:pt>
    <dgm:pt modelId="{30151107-22B5-4558-A70E-98AB1309CFC5}" type="pres">
      <dgm:prSet presAssocID="{20303D64-E04E-468B-AF47-43EC72774747}" presName="text" presStyleLbl="node1" presStyleIdx="1" presStyleCnt="2" custScaleX="125798">
        <dgm:presLayoutVars>
          <dgm:bulletEnabled val="1"/>
        </dgm:presLayoutVars>
      </dgm:prSet>
      <dgm:spPr/>
      <dgm:t>
        <a:bodyPr/>
        <a:lstStyle/>
        <a:p>
          <a:endParaRPr lang="id-ID"/>
        </a:p>
      </dgm:t>
    </dgm:pt>
  </dgm:ptLst>
  <dgm:cxnLst>
    <dgm:cxn modelId="{A0253263-3095-4BDF-B1F2-45037564B9AF}" type="presOf" srcId="{A48BD898-693D-4A81-B260-EEC46B2BCA06}" destId="{C99DE022-48E6-47AB-A07E-3A82847F1702}" srcOrd="0" destOrd="0" presId="urn:diagrams.loki3.com/VaryingWidthList+Icon"/>
    <dgm:cxn modelId="{7003A99B-FC79-40D9-BA52-C21A204A5B84}" srcId="{A48BD898-693D-4A81-B260-EEC46B2BCA06}" destId="{20303D64-E04E-468B-AF47-43EC72774747}" srcOrd="1" destOrd="0" parTransId="{E88E2EBB-7256-4284-964A-F591A1466FA5}" sibTransId="{BD34C578-4257-4A84-9249-F997B6B8FFFB}"/>
    <dgm:cxn modelId="{C37F5FF3-EFA8-43CA-9C64-28B48656AD17}" type="presOf" srcId="{20303D64-E04E-468B-AF47-43EC72774747}" destId="{30151107-22B5-4558-A70E-98AB1309CFC5}" srcOrd="0" destOrd="0" presId="urn:diagrams.loki3.com/VaryingWidthList+Icon"/>
    <dgm:cxn modelId="{C1286789-227F-4792-B3C6-E7015DDEB43C}" srcId="{A48BD898-693D-4A81-B260-EEC46B2BCA06}" destId="{05D94A46-A43C-4BE2-BF4D-AE1EAC9E809F}" srcOrd="0" destOrd="0" parTransId="{FB75181A-880B-4952-939A-45A875ECB2E3}" sibTransId="{C5CC92C3-DF7F-4DA2-8B31-CA130CF6803F}"/>
    <dgm:cxn modelId="{43FB9D4F-45B4-4B05-B553-C1C80AA15541}" type="presOf" srcId="{05D94A46-A43C-4BE2-BF4D-AE1EAC9E809F}" destId="{3987163A-4EAD-4126-B664-32C7857FCF10}" srcOrd="0" destOrd="0" presId="urn:diagrams.loki3.com/VaryingWidthList+Icon"/>
    <dgm:cxn modelId="{33C384C3-E19F-4148-BCC3-B598622C13B0}" type="presParOf" srcId="{C99DE022-48E6-47AB-A07E-3A82847F1702}" destId="{3987163A-4EAD-4126-B664-32C7857FCF10}" srcOrd="0" destOrd="0" presId="urn:diagrams.loki3.com/VaryingWidthList+Icon"/>
    <dgm:cxn modelId="{9E1A4A29-A1DD-4B96-A524-984136E46654}" type="presParOf" srcId="{C99DE022-48E6-47AB-A07E-3A82847F1702}" destId="{0B5FD1FB-56EE-4217-9AD2-0B6E27E3EC9C}" srcOrd="1" destOrd="0" presId="urn:diagrams.loki3.com/VaryingWidthList+Icon"/>
    <dgm:cxn modelId="{DCE86DEE-0660-4F41-BC2C-3C4F710C84BF}" type="presParOf" srcId="{C99DE022-48E6-47AB-A07E-3A82847F1702}" destId="{30151107-22B5-4558-A70E-98AB1309CFC5}" srcOrd="2" destOrd="0" presId="urn:diagrams.loki3.com/VaryingWidthLis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84213E-A888-46DB-AF14-3430153FBFA4}" type="doc">
      <dgm:prSet loTypeId="urn:diagrams.loki3.com/VaryingWidthList+Icon" loCatId="list" qsTypeId="urn:microsoft.com/office/officeart/2005/8/quickstyle/simple1" qsCatId="simple" csTypeId="urn:microsoft.com/office/officeart/2005/8/colors/colorful4" csCatId="colorful" phldr="1"/>
      <dgm:spPr/>
    </dgm:pt>
    <dgm:pt modelId="{ADEE58D6-CEA4-4508-B2E0-8D4084F3DDCF}" type="pres">
      <dgm:prSet presAssocID="{3084213E-A888-46DB-AF14-3430153FBFA4}" presName="Name0" presStyleCnt="0">
        <dgm:presLayoutVars>
          <dgm:resizeHandles/>
        </dgm:presLayoutVars>
      </dgm:prSet>
      <dgm:spPr/>
    </dgm:pt>
  </dgm:ptLst>
  <dgm:cxnLst>
    <dgm:cxn modelId="{857F7572-09A1-4AEF-818A-9574479AB641}" type="presOf" srcId="{3084213E-A888-46DB-AF14-3430153FBFA4}" destId="{ADEE58D6-CEA4-4508-B2E0-8D4084F3DDCF}" srcOrd="0" destOrd="0" presId="urn:diagrams.loki3.com/VaryingWidthList+Icon"/>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C4E043-31C7-48C7-B62A-7011DA6A3F6E}"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2552C5B0-12BF-4178-ABDD-4830BDB1F17B}">
      <dgm:prSet phldrT="[Text]" custT="1"/>
      <dgm:spPr/>
      <dgm:t>
        <a:bodyPr/>
        <a:lstStyle/>
        <a:p>
          <a:pPr algn="ctr"/>
          <a:r>
            <a:rPr lang="id-ID" sz="2400" dirty="0" smtClean="0">
              <a:solidFill>
                <a:schemeClr val="tx1"/>
              </a:solidFill>
              <a:latin typeface="Times New Roman" pitchFamily="18" charset="0"/>
              <a:cs typeface="Times New Roman" pitchFamily="18" charset="0"/>
            </a:rPr>
            <a:t>Pembuatan</a:t>
          </a:r>
          <a:r>
            <a:rPr lang="id-ID" sz="2400" baseline="0" dirty="0" smtClean="0">
              <a:solidFill>
                <a:schemeClr val="tx1"/>
              </a:solidFill>
              <a:latin typeface="Times New Roman" pitchFamily="18" charset="0"/>
              <a:cs typeface="Times New Roman" pitchFamily="18" charset="0"/>
            </a:rPr>
            <a:t> ekstrak biji wijen dan biji ulex </a:t>
          </a:r>
          <a:endParaRPr lang="en-US" sz="2400" dirty="0">
            <a:solidFill>
              <a:schemeClr val="tx1"/>
            </a:solidFill>
            <a:latin typeface="Times New Roman" pitchFamily="18" charset="0"/>
            <a:cs typeface="Times New Roman" pitchFamily="18" charset="0"/>
          </a:endParaRPr>
        </a:p>
      </dgm:t>
    </dgm:pt>
    <dgm:pt modelId="{FAE9C46F-08E7-42BD-9BD2-32312840C7FE}" type="parTrans" cxnId="{BAD6A1D8-3272-44CE-86CE-D1791AF3DC3A}">
      <dgm:prSet/>
      <dgm:spPr/>
      <dgm:t>
        <a:bodyPr/>
        <a:lstStyle/>
        <a:p>
          <a:endParaRPr lang="en-US"/>
        </a:p>
      </dgm:t>
    </dgm:pt>
    <dgm:pt modelId="{9F2F85D1-E434-4B94-84D8-EA3CBCA58B45}" type="sibTrans" cxnId="{BAD6A1D8-3272-44CE-86CE-D1791AF3DC3A}">
      <dgm:prSet/>
      <dgm:spPr/>
      <dgm:t>
        <a:bodyPr/>
        <a:lstStyle/>
        <a:p>
          <a:endParaRPr lang="en-US"/>
        </a:p>
      </dgm:t>
    </dgm:pt>
    <dgm:pt modelId="{C70D73B4-176C-4F25-8FEE-9CCAA514A521}">
      <dgm:prSet phldrT="[Text]" custT="1"/>
      <dgm:spPr/>
      <dgm:t>
        <a:bodyPr/>
        <a:lstStyle/>
        <a:p>
          <a:pPr algn="ctr"/>
          <a:r>
            <a:rPr lang="id-ID" sz="2400" dirty="0" smtClean="0">
              <a:solidFill>
                <a:schemeClr val="tx1"/>
              </a:solidFill>
            </a:rPr>
            <a:t>Ditunggu</a:t>
          </a:r>
          <a:r>
            <a:rPr lang="id-ID" sz="2400" baseline="0" dirty="0" smtClean="0">
              <a:solidFill>
                <a:schemeClr val="tx1"/>
              </a:solidFill>
            </a:rPr>
            <a:t> selama 3 hari </a:t>
          </a:r>
          <a:endParaRPr lang="en-US" sz="2400" dirty="0">
            <a:solidFill>
              <a:schemeClr val="tx1"/>
            </a:solidFill>
          </a:endParaRPr>
        </a:p>
      </dgm:t>
    </dgm:pt>
    <dgm:pt modelId="{659A4A51-9448-4786-B1B6-AA3199E87C66}" type="parTrans" cxnId="{A011F7A9-0385-449F-BBFF-F94095004CD9}">
      <dgm:prSet/>
      <dgm:spPr/>
      <dgm:t>
        <a:bodyPr/>
        <a:lstStyle/>
        <a:p>
          <a:endParaRPr lang="en-US"/>
        </a:p>
      </dgm:t>
    </dgm:pt>
    <dgm:pt modelId="{3C9B5582-78BA-419B-9B7F-F85AAF89EAA6}" type="sibTrans" cxnId="{A011F7A9-0385-449F-BBFF-F94095004CD9}">
      <dgm:prSet/>
      <dgm:spPr/>
      <dgm:t>
        <a:bodyPr/>
        <a:lstStyle/>
        <a:p>
          <a:endParaRPr lang="en-US"/>
        </a:p>
      </dgm:t>
    </dgm:pt>
    <dgm:pt modelId="{DDA6CA33-8C3F-453C-AEBC-64D0991EC1D8}" type="pres">
      <dgm:prSet presAssocID="{66C4E043-31C7-48C7-B62A-7011DA6A3F6E}" presName="outerComposite" presStyleCnt="0">
        <dgm:presLayoutVars>
          <dgm:chMax val="5"/>
          <dgm:dir/>
          <dgm:resizeHandles val="exact"/>
        </dgm:presLayoutVars>
      </dgm:prSet>
      <dgm:spPr/>
      <dgm:t>
        <a:bodyPr/>
        <a:lstStyle/>
        <a:p>
          <a:endParaRPr lang="en-US"/>
        </a:p>
      </dgm:t>
    </dgm:pt>
    <dgm:pt modelId="{7DDFEC20-EF87-475B-820D-24F90E14468F}" type="pres">
      <dgm:prSet presAssocID="{66C4E043-31C7-48C7-B62A-7011DA6A3F6E}" presName="dummyMaxCanvas" presStyleCnt="0">
        <dgm:presLayoutVars/>
      </dgm:prSet>
      <dgm:spPr/>
    </dgm:pt>
    <dgm:pt modelId="{C62A7FB6-740C-42AF-BBB7-02A6F11C63DC}" type="pres">
      <dgm:prSet presAssocID="{66C4E043-31C7-48C7-B62A-7011DA6A3F6E}" presName="TwoNodes_1" presStyleLbl="node1" presStyleIdx="0" presStyleCnt="2">
        <dgm:presLayoutVars>
          <dgm:bulletEnabled val="1"/>
        </dgm:presLayoutVars>
      </dgm:prSet>
      <dgm:spPr/>
      <dgm:t>
        <a:bodyPr/>
        <a:lstStyle/>
        <a:p>
          <a:endParaRPr lang="id-ID"/>
        </a:p>
      </dgm:t>
    </dgm:pt>
    <dgm:pt modelId="{6C760DA3-9FD3-4424-B64E-9B2990F70DFD}" type="pres">
      <dgm:prSet presAssocID="{66C4E043-31C7-48C7-B62A-7011DA6A3F6E}" presName="TwoNodes_2" presStyleLbl="node1" presStyleIdx="1" presStyleCnt="2">
        <dgm:presLayoutVars>
          <dgm:bulletEnabled val="1"/>
        </dgm:presLayoutVars>
      </dgm:prSet>
      <dgm:spPr/>
      <dgm:t>
        <a:bodyPr/>
        <a:lstStyle/>
        <a:p>
          <a:endParaRPr lang="id-ID"/>
        </a:p>
      </dgm:t>
    </dgm:pt>
    <dgm:pt modelId="{3F72AF66-7884-4916-BD51-A40D427ED1FF}" type="pres">
      <dgm:prSet presAssocID="{66C4E043-31C7-48C7-B62A-7011DA6A3F6E}" presName="TwoConn_1-2" presStyleLbl="fgAccFollowNode1" presStyleIdx="0" presStyleCnt="1">
        <dgm:presLayoutVars>
          <dgm:bulletEnabled val="1"/>
        </dgm:presLayoutVars>
      </dgm:prSet>
      <dgm:spPr/>
      <dgm:t>
        <a:bodyPr/>
        <a:lstStyle/>
        <a:p>
          <a:endParaRPr lang="id-ID"/>
        </a:p>
      </dgm:t>
    </dgm:pt>
    <dgm:pt modelId="{E0187313-F189-4DDC-8C28-AFFBA5E86873}" type="pres">
      <dgm:prSet presAssocID="{66C4E043-31C7-48C7-B62A-7011DA6A3F6E}" presName="TwoNodes_1_text" presStyleLbl="node1" presStyleIdx="1" presStyleCnt="2">
        <dgm:presLayoutVars>
          <dgm:bulletEnabled val="1"/>
        </dgm:presLayoutVars>
      </dgm:prSet>
      <dgm:spPr/>
      <dgm:t>
        <a:bodyPr/>
        <a:lstStyle/>
        <a:p>
          <a:endParaRPr lang="id-ID"/>
        </a:p>
      </dgm:t>
    </dgm:pt>
    <dgm:pt modelId="{E719634F-CF48-4053-ADEC-8659894ABED6}" type="pres">
      <dgm:prSet presAssocID="{66C4E043-31C7-48C7-B62A-7011DA6A3F6E}" presName="TwoNodes_2_text" presStyleLbl="node1" presStyleIdx="1" presStyleCnt="2">
        <dgm:presLayoutVars>
          <dgm:bulletEnabled val="1"/>
        </dgm:presLayoutVars>
      </dgm:prSet>
      <dgm:spPr/>
      <dgm:t>
        <a:bodyPr/>
        <a:lstStyle/>
        <a:p>
          <a:endParaRPr lang="id-ID"/>
        </a:p>
      </dgm:t>
    </dgm:pt>
  </dgm:ptLst>
  <dgm:cxnLst>
    <dgm:cxn modelId="{A011F7A9-0385-449F-BBFF-F94095004CD9}" srcId="{66C4E043-31C7-48C7-B62A-7011DA6A3F6E}" destId="{C70D73B4-176C-4F25-8FEE-9CCAA514A521}" srcOrd="1" destOrd="0" parTransId="{659A4A51-9448-4786-B1B6-AA3199E87C66}" sibTransId="{3C9B5582-78BA-419B-9B7F-F85AAF89EAA6}"/>
    <dgm:cxn modelId="{1E969D29-D958-43F8-8D6E-5ACF59563B50}" type="presOf" srcId="{C70D73B4-176C-4F25-8FEE-9CCAA514A521}" destId="{E719634F-CF48-4053-ADEC-8659894ABED6}" srcOrd="1" destOrd="0" presId="urn:microsoft.com/office/officeart/2005/8/layout/vProcess5"/>
    <dgm:cxn modelId="{BAD6A1D8-3272-44CE-86CE-D1791AF3DC3A}" srcId="{66C4E043-31C7-48C7-B62A-7011DA6A3F6E}" destId="{2552C5B0-12BF-4178-ABDD-4830BDB1F17B}" srcOrd="0" destOrd="0" parTransId="{FAE9C46F-08E7-42BD-9BD2-32312840C7FE}" sibTransId="{9F2F85D1-E434-4B94-84D8-EA3CBCA58B45}"/>
    <dgm:cxn modelId="{B0890669-D817-4C89-9F93-51F798EAC840}" type="presOf" srcId="{2552C5B0-12BF-4178-ABDD-4830BDB1F17B}" destId="{C62A7FB6-740C-42AF-BBB7-02A6F11C63DC}" srcOrd="0" destOrd="0" presId="urn:microsoft.com/office/officeart/2005/8/layout/vProcess5"/>
    <dgm:cxn modelId="{42B33FE2-FF48-4119-91B9-BD24692037E4}" type="presOf" srcId="{9F2F85D1-E434-4B94-84D8-EA3CBCA58B45}" destId="{3F72AF66-7884-4916-BD51-A40D427ED1FF}" srcOrd="0" destOrd="0" presId="urn:microsoft.com/office/officeart/2005/8/layout/vProcess5"/>
    <dgm:cxn modelId="{C79A2195-504E-4655-84F7-D8A5C4356057}" type="presOf" srcId="{C70D73B4-176C-4F25-8FEE-9CCAA514A521}" destId="{6C760DA3-9FD3-4424-B64E-9B2990F70DFD}" srcOrd="0" destOrd="0" presId="urn:microsoft.com/office/officeart/2005/8/layout/vProcess5"/>
    <dgm:cxn modelId="{3E81CF22-D1BD-49DC-ADA3-8A527287DEFF}" type="presOf" srcId="{66C4E043-31C7-48C7-B62A-7011DA6A3F6E}" destId="{DDA6CA33-8C3F-453C-AEBC-64D0991EC1D8}" srcOrd="0" destOrd="0" presId="urn:microsoft.com/office/officeart/2005/8/layout/vProcess5"/>
    <dgm:cxn modelId="{6C5E6647-5100-4B31-A483-D7FD0D212392}" type="presOf" srcId="{2552C5B0-12BF-4178-ABDD-4830BDB1F17B}" destId="{E0187313-F189-4DDC-8C28-AFFBA5E86873}" srcOrd="1" destOrd="0" presId="urn:microsoft.com/office/officeart/2005/8/layout/vProcess5"/>
    <dgm:cxn modelId="{A3886B2F-898E-4694-8475-4DED3053142B}" type="presParOf" srcId="{DDA6CA33-8C3F-453C-AEBC-64D0991EC1D8}" destId="{7DDFEC20-EF87-475B-820D-24F90E14468F}" srcOrd="0" destOrd="0" presId="urn:microsoft.com/office/officeart/2005/8/layout/vProcess5"/>
    <dgm:cxn modelId="{5800B4E9-2417-4F68-BA10-2678F090D7C3}" type="presParOf" srcId="{DDA6CA33-8C3F-453C-AEBC-64D0991EC1D8}" destId="{C62A7FB6-740C-42AF-BBB7-02A6F11C63DC}" srcOrd="1" destOrd="0" presId="urn:microsoft.com/office/officeart/2005/8/layout/vProcess5"/>
    <dgm:cxn modelId="{D1375972-FBAE-40FF-AEC1-FC3CD7F01268}" type="presParOf" srcId="{DDA6CA33-8C3F-453C-AEBC-64D0991EC1D8}" destId="{6C760DA3-9FD3-4424-B64E-9B2990F70DFD}" srcOrd="2" destOrd="0" presId="urn:microsoft.com/office/officeart/2005/8/layout/vProcess5"/>
    <dgm:cxn modelId="{24447DDC-A03C-4B99-A0B1-9538584217D5}" type="presParOf" srcId="{DDA6CA33-8C3F-453C-AEBC-64D0991EC1D8}" destId="{3F72AF66-7884-4916-BD51-A40D427ED1FF}" srcOrd="3" destOrd="0" presId="urn:microsoft.com/office/officeart/2005/8/layout/vProcess5"/>
    <dgm:cxn modelId="{EBE5FA59-86F6-43AA-98DB-84B59B0D9955}" type="presParOf" srcId="{DDA6CA33-8C3F-453C-AEBC-64D0991EC1D8}" destId="{E0187313-F189-4DDC-8C28-AFFBA5E86873}" srcOrd="4" destOrd="0" presId="urn:microsoft.com/office/officeart/2005/8/layout/vProcess5"/>
    <dgm:cxn modelId="{420DB969-DF2A-4C31-9E51-E721D8678576}" type="presParOf" srcId="{DDA6CA33-8C3F-453C-AEBC-64D0991EC1D8}" destId="{E719634F-CF48-4053-ADEC-8659894ABED6}" srcOrd="5"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AA5A91-FC90-4392-9212-58225CC0623A}"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38CCE5B2-3D28-4C62-BAEB-D01AF180F091}">
      <dgm:prSet phldrT="[Text]" custT="1"/>
      <dgm:spPr/>
      <dgm:t>
        <a:bodyPr/>
        <a:lstStyle/>
        <a:p>
          <a:pPr algn="ctr"/>
          <a:r>
            <a:rPr lang="id-ID" sz="2800" dirty="0" smtClean="0">
              <a:solidFill>
                <a:schemeClr val="tx1"/>
              </a:solidFill>
            </a:rPr>
            <a:t>Pengujian reaksi </a:t>
          </a:r>
          <a:endParaRPr lang="en-US" sz="2800" dirty="0">
            <a:solidFill>
              <a:schemeClr val="tx1"/>
            </a:solidFill>
          </a:endParaRPr>
        </a:p>
      </dgm:t>
    </dgm:pt>
    <dgm:pt modelId="{BA7AD283-E839-4D47-B17B-34867C90F72A}" type="parTrans" cxnId="{861D61A9-B6CA-4837-BCD8-7004C4EFECDD}">
      <dgm:prSet/>
      <dgm:spPr/>
      <dgm:t>
        <a:bodyPr/>
        <a:lstStyle/>
        <a:p>
          <a:endParaRPr lang="en-US"/>
        </a:p>
      </dgm:t>
    </dgm:pt>
    <dgm:pt modelId="{92FCDD3C-07EE-403E-965F-796E6F5FDE05}" type="sibTrans" cxnId="{861D61A9-B6CA-4837-BCD8-7004C4EFECDD}">
      <dgm:prSet/>
      <dgm:spPr/>
      <dgm:t>
        <a:bodyPr/>
        <a:lstStyle/>
        <a:p>
          <a:endParaRPr lang="en-US"/>
        </a:p>
      </dgm:t>
    </dgm:pt>
    <dgm:pt modelId="{F2E26371-3B81-41E4-9D9C-5C0F80ED0BB5}">
      <dgm:prSet phldrT="[Text]" custT="1"/>
      <dgm:spPr/>
      <dgm:t>
        <a:bodyPr/>
        <a:lstStyle/>
        <a:p>
          <a:pPr algn="ctr"/>
          <a:r>
            <a:rPr lang="id-ID" sz="2400" dirty="0" smtClean="0">
              <a:solidFill>
                <a:schemeClr val="tx1"/>
              </a:solidFill>
            </a:rPr>
            <a:t>Uji</a:t>
          </a:r>
          <a:r>
            <a:rPr lang="id-ID" sz="2400" baseline="0" dirty="0" smtClean="0">
              <a:solidFill>
                <a:schemeClr val="tx1"/>
              </a:solidFill>
            </a:rPr>
            <a:t> darah probandus dengan ekstrak biji </a:t>
          </a:r>
          <a:endParaRPr lang="en-US" sz="2400" dirty="0">
            <a:solidFill>
              <a:schemeClr val="tx1"/>
            </a:solidFill>
          </a:endParaRPr>
        </a:p>
      </dgm:t>
    </dgm:pt>
    <dgm:pt modelId="{6B47F6E8-9D80-40D4-AA5E-F82FDA97661E}" type="parTrans" cxnId="{F38A3782-C495-46F9-B640-E14A1E244F0D}">
      <dgm:prSet/>
      <dgm:spPr/>
      <dgm:t>
        <a:bodyPr/>
        <a:lstStyle/>
        <a:p>
          <a:endParaRPr lang="en-US"/>
        </a:p>
      </dgm:t>
    </dgm:pt>
    <dgm:pt modelId="{9B01CEC2-FC11-411E-9267-6245BADFC373}" type="sibTrans" cxnId="{F38A3782-C495-46F9-B640-E14A1E244F0D}">
      <dgm:prSet/>
      <dgm:spPr/>
      <dgm:t>
        <a:bodyPr/>
        <a:lstStyle/>
        <a:p>
          <a:endParaRPr lang="en-US"/>
        </a:p>
      </dgm:t>
    </dgm:pt>
    <dgm:pt modelId="{D0642D1C-3FA2-421D-827D-E769C1C906EE}">
      <dgm:prSet phldrT="[Text]" custT="1"/>
      <dgm:spPr/>
      <dgm:t>
        <a:bodyPr/>
        <a:lstStyle/>
        <a:p>
          <a:pPr algn="ctr"/>
          <a:r>
            <a:rPr lang="id-ID" sz="2000" dirty="0" smtClean="0">
              <a:solidFill>
                <a:schemeClr val="tx1"/>
              </a:solidFill>
            </a:rPr>
            <a:t>Preparasi</a:t>
          </a:r>
          <a:r>
            <a:rPr lang="id-ID" sz="2000" baseline="0" dirty="0" smtClean="0">
              <a:solidFill>
                <a:schemeClr val="tx1"/>
              </a:solidFill>
            </a:rPr>
            <a:t> pada gelas benda </a:t>
          </a:r>
          <a:endParaRPr lang="en-US" sz="2000" dirty="0">
            <a:solidFill>
              <a:schemeClr val="tx1"/>
            </a:solidFill>
          </a:endParaRPr>
        </a:p>
      </dgm:t>
    </dgm:pt>
    <dgm:pt modelId="{F7E71366-27DF-49F9-8C50-5B705E176EE3}" type="parTrans" cxnId="{EB9A1F3B-1BDB-46C3-A623-C31C216BAF11}">
      <dgm:prSet/>
      <dgm:spPr/>
      <dgm:t>
        <a:bodyPr/>
        <a:lstStyle/>
        <a:p>
          <a:endParaRPr lang="en-US"/>
        </a:p>
      </dgm:t>
    </dgm:pt>
    <dgm:pt modelId="{7AAF0E95-389C-482D-A3A6-78014BAC59CA}" type="sibTrans" cxnId="{EB9A1F3B-1BDB-46C3-A623-C31C216BAF11}">
      <dgm:prSet/>
      <dgm:spPr/>
      <dgm:t>
        <a:bodyPr/>
        <a:lstStyle/>
        <a:p>
          <a:endParaRPr lang="en-US"/>
        </a:p>
      </dgm:t>
    </dgm:pt>
    <dgm:pt modelId="{12F5B1C0-5273-420D-B3B0-C78436CCBC3D}" type="pres">
      <dgm:prSet presAssocID="{61AA5A91-FC90-4392-9212-58225CC0623A}" presName="outerComposite" presStyleCnt="0">
        <dgm:presLayoutVars>
          <dgm:chMax val="5"/>
          <dgm:dir/>
          <dgm:resizeHandles val="exact"/>
        </dgm:presLayoutVars>
      </dgm:prSet>
      <dgm:spPr/>
      <dgm:t>
        <a:bodyPr/>
        <a:lstStyle/>
        <a:p>
          <a:endParaRPr lang="en-US"/>
        </a:p>
      </dgm:t>
    </dgm:pt>
    <dgm:pt modelId="{80F64BDF-E3EE-4118-B357-E514E96CA44E}" type="pres">
      <dgm:prSet presAssocID="{61AA5A91-FC90-4392-9212-58225CC0623A}" presName="dummyMaxCanvas" presStyleCnt="0">
        <dgm:presLayoutVars/>
      </dgm:prSet>
      <dgm:spPr/>
    </dgm:pt>
    <dgm:pt modelId="{A519080A-EDE7-4B6E-8212-9EB13AAD735C}" type="pres">
      <dgm:prSet presAssocID="{61AA5A91-FC90-4392-9212-58225CC0623A}" presName="ThreeNodes_1" presStyleLbl="node1" presStyleIdx="0" presStyleCnt="3" custLinFactNeighborX="1471" custLinFactNeighborY="4167">
        <dgm:presLayoutVars>
          <dgm:bulletEnabled val="1"/>
        </dgm:presLayoutVars>
      </dgm:prSet>
      <dgm:spPr/>
      <dgm:t>
        <a:bodyPr/>
        <a:lstStyle/>
        <a:p>
          <a:endParaRPr lang="en-US"/>
        </a:p>
      </dgm:t>
    </dgm:pt>
    <dgm:pt modelId="{41428331-FF25-407C-8A63-321692A983D3}" type="pres">
      <dgm:prSet presAssocID="{61AA5A91-FC90-4392-9212-58225CC0623A}" presName="ThreeNodes_2" presStyleLbl="node1" presStyleIdx="1" presStyleCnt="3" custLinFactNeighborX="-980" custLinFactNeighborY="1613">
        <dgm:presLayoutVars>
          <dgm:bulletEnabled val="1"/>
        </dgm:presLayoutVars>
      </dgm:prSet>
      <dgm:spPr/>
      <dgm:t>
        <a:bodyPr/>
        <a:lstStyle/>
        <a:p>
          <a:endParaRPr lang="en-US"/>
        </a:p>
      </dgm:t>
    </dgm:pt>
    <dgm:pt modelId="{3757001A-CDF0-420F-AC89-0F41B064E62E}" type="pres">
      <dgm:prSet presAssocID="{61AA5A91-FC90-4392-9212-58225CC0623A}" presName="ThreeNodes_3" presStyleLbl="node1" presStyleIdx="2" presStyleCnt="3">
        <dgm:presLayoutVars>
          <dgm:bulletEnabled val="1"/>
        </dgm:presLayoutVars>
      </dgm:prSet>
      <dgm:spPr/>
      <dgm:t>
        <a:bodyPr/>
        <a:lstStyle/>
        <a:p>
          <a:endParaRPr lang="en-US"/>
        </a:p>
      </dgm:t>
    </dgm:pt>
    <dgm:pt modelId="{8BC144E6-0015-4EF0-B430-0333F7886A41}" type="pres">
      <dgm:prSet presAssocID="{61AA5A91-FC90-4392-9212-58225CC0623A}" presName="ThreeConn_1-2" presStyleLbl="fgAccFollowNode1" presStyleIdx="0" presStyleCnt="2">
        <dgm:presLayoutVars>
          <dgm:bulletEnabled val="1"/>
        </dgm:presLayoutVars>
      </dgm:prSet>
      <dgm:spPr/>
      <dgm:t>
        <a:bodyPr/>
        <a:lstStyle/>
        <a:p>
          <a:endParaRPr lang="en-US"/>
        </a:p>
      </dgm:t>
    </dgm:pt>
    <dgm:pt modelId="{4285AAA8-FFEB-4311-BA00-68A012B940CD}" type="pres">
      <dgm:prSet presAssocID="{61AA5A91-FC90-4392-9212-58225CC0623A}" presName="ThreeConn_2-3" presStyleLbl="fgAccFollowNode1" presStyleIdx="1" presStyleCnt="2">
        <dgm:presLayoutVars>
          <dgm:bulletEnabled val="1"/>
        </dgm:presLayoutVars>
      </dgm:prSet>
      <dgm:spPr/>
      <dgm:t>
        <a:bodyPr/>
        <a:lstStyle/>
        <a:p>
          <a:endParaRPr lang="en-US"/>
        </a:p>
      </dgm:t>
    </dgm:pt>
    <dgm:pt modelId="{670F4B34-B9E9-41AD-B0F4-2743C9544383}" type="pres">
      <dgm:prSet presAssocID="{61AA5A91-FC90-4392-9212-58225CC0623A}" presName="ThreeNodes_1_text" presStyleLbl="node1" presStyleIdx="2" presStyleCnt="3">
        <dgm:presLayoutVars>
          <dgm:bulletEnabled val="1"/>
        </dgm:presLayoutVars>
      </dgm:prSet>
      <dgm:spPr/>
      <dgm:t>
        <a:bodyPr/>
        <a:lstStyle/>
        <a:p>
          <a:endParaRPr lang="en-US"/>
        </a:p>
      </dgm:t>
    </dgm:pt>
    <dgm:pt modelId="{8539E9A9-1507-443A-A91E-660A9A6F11C6}" type="pres">
      <dgm:prSet presAssocID="{61AA5A91-FC90-4392-9212-58225CC0623A}" presName="ThreeNodes_2_text" presStyleLbl="node1" presStyleIdx="2" presStyleCnt="3">
        <dgm:presLayoutVars>
          <dgm:bulletEnabled val="1"/>
        </dgm:presLayoutVars>
      </dgm:prSet>
      <dgm:spPr/>
      <dgm:t>
        <a:bodyPr/>
        <a:lstStyle/>
        <a:p>
          <a:endParaRPr lang="en-US"/>
        </a:p>
      </dgm:t>
    </dgm:pt>
    <dgm:pt modelId="{06F48AAB-7C27-4D2B-B9D6-D740D69EE29D}" type="pres">
      <dgm:prSet presAssocID="{61AA5A91-FC90-4392-9212-58225CC0623A}" presName="ThreeNodes_3_text" presStyleLbl="node1" presStyleIdx="2" presStyleCnt="3">
        <dgm:presLayoutVars>
          <dgm:bulletEnabled val="1"/>
        </dgm:presLayoutVars>
      </dgm:prSet>
      <dgm:spPr/>
      <dgm:t>
        <a:bodyPr/>
        <a:lstStyle/>
        <a:p>
          <a:endParaRPr lang="en-US"/>
        </a:p>
      </dgm:t>
    </dgm:pt>
  </dgm:ptLst>
  <dgm:cxnLst>
    <dgm:cxn modelId="{75111AAF-02BF-47E4-80E0-994521159351}" type="presOf" srcId="{61AA5A91-FC90-4392-9212-58225CC0623A}" destId="{12F5B1C0-5273-420D-B3B0-C78436CCBC3D}" srcOrd="0" destOrd="0" presId="urn:microsoft.com/office/officeart/2005/8/layout/vProcess5"/>
    <dgm:cxn modelId="{F38A3782-C495-46F9-B640-E14A1E244F0D}" srcId="{61AA5A91-FC90-4392-9212-58225CC0623A}" destId="{F2E26371-3B81-41E4-9D9C-5C0F80ED0BB5}" srcOrd="1" destOrd="0" parTransId="{6B47F6E8-9D80-40D4-AA5E-F82FDA97661E}" sibTransId="{9B01CEC2-FC11-411E-9267-6245BADFC373}"/>
    <dgm:cxn modelId="{F06D0AAB-AF15-42DF-B5F1-156F083DA8A7}" type="presOf" srcId="{9B01CEC2-FC11-411E-9267-6245BADFC373}" destId="{4285AAA8-FFEB-4311-BA00-68A012B940CD}" srcOrd="0" destOrd="0" presId="urn:microsoft.com/office/officeart/2005/8/layout/vProcess5"/>
    <dgm:cxn modelId="{7A0EFC9E-2A4A-4BD2-8506-25C8CD32F8C4}" type="presOf" srcId="{F2E26371-3B81-41E4-9D9C-5C0F80ED0BB5}" destId="{41428331-FF25-407C-8A63-321692A983D3}" srcOrd="0" destOrd="0" presId="urn:microsoft.com/office/officeart/2005/8/layout/vProcess5"/>
    <dgm:cxn modelId="{F555F525-D38E-4B75-908B-82E3886B5355}" type="presOf" srcId="{38CCE5B2-3D28-4C62-BAEB-D01AF180F091}" destId="{A519080A-EDE7-4B6E-8212-9EB13AAD735C}" srcOrd="0" destOrd="0" presId="urn:microsoft.com/office/officeart/2005/8/layout/vProcess5"/>
    <dgm:cxn modelId="{7B59C218-638A-400E-BA11-8FAD9C6CE7B3}" type="presOf" srcId="{D0642D1C-3FA2-421D-827D-E769C1C906EE}" destId="{3757001A-CDF0-420F-AC89-0F41B064E62E}" srcOrd="0" destOrd="0" presId="urn:microsoft.com/office/officeart/2005/8/layout/vProcess5"/>
    <dgm:cxn modelId="{93D7A57C-D238-44EF-A3BC-7EBE141226CD}" type="presOf" srcId="{F2E26371-3B81-41E4-9D9C-5C0F80ED0BB5}" destId="{8539E9A9-1507-443A-A91E-660A9A6F11C6}" srcOrd="1" destOrd="0" presId="urn:microsoft.com/office/officeart/2005/8/layout/vProcess5"/>
    <dgm:cxn modelId="{861D61A9-B6CA-4837-BCD8-7004C4EFECDD}" srcId="{61AA5A91-FC90-4392-9212-58225CC0623A}" destId="{38CCE5B2-3D28-4C62-BAEB-D01AF180F091}" srcOrd="0" destOrd="0" parTransId="{BA7AD283-E839-4D47-B17B-34867C90F72A}" sibTransId="{92FCDD3C-07EE-403E-965F-796E6F5FDE05}"/>
    <dgm:cxn modelId="{54C4D0A6-9733-4FE7-BC7E-48189EFC2CA5}" type="presOf" srcId="{D0642D1C-3FA2-421D-827D-E769C1C906EE}" destId="{06F48AAB-7C27-4D2B-B9D6-D740D69EE29D}" srcOrd="1" destOrd="0" presId="urn:microsoft.com/office/officeart/2005/8/layout/vProcess5"/>
    <dgm:cxn modelId="{EB9A1F3B-1BDB-46C3-A623-C31C216BAF11}" srcId="{61AA5A91-FC90-4392-9212-58225CC0623A}" destId="{D0642D1C-3FA2-421D-827D-E769C1C906EE}" srcOrd="2" destOrd="0" parTransId="{F7E71366-27DF-49F9-8C50-5B705E176EE3}" sibTransId="{7AAF0E95-389C-482D-A3A6-78014BAC59CA}"/>
    <dgm:cxn modelId="{844F80A8-466F-476C-AB11-974CFABB8248}" type="presOf" srcId="{92FCDD3C-07EE-403E-965F-796E6F5FDE05}" destId="{8BC144E6-0015-4EF0-B430-0333F7886A41}" srcOrd="0" destOrd="0" presId="urn:microsoft.com/office/officeart/2005/8/layout/vProcess5"/>
    <dgm:cxn modelId="{765C66BA-8958-4D5C-8E0C-B6E8E92FD678}" type="presOf" srcId="{38CCE5B2-3D28-4C62-BAEB-D01AF180F091}" destId="{670F4B34-B9E9-41AD-B0F4-2743C9544383}" srcOrd="1" destOrd="0" presId="urn:microsoft.com/office/officeart/2005/8/layout/vProcess5"/>
    <dgm:cxn modelId="{BE49DD21-5BCC-418D-8C81-768B3312B9B1}" type="presParOf" srcId="{12F5B1C0-5273-420D-B3B0-C78436CCBC3D}" destId="{80F64BDF-E3EE-4118-B357-E514E96CA44E}" srcOrd="0" destOrd="0" presId="urn:microsoft.com/office/officeart/2005/8/layout/vProcess5"/>
    <dgm:cxn modelId="{BF5F0843-8620-4860-83CF-A596DBA8423C}" type="presParOf" srcId="{12F5B1C0-5273-420D-B3B0-C78436CCBC3D}" destId="{A519080A-EDE7-4B6E-8212-9EB13AAD735C}" srcOrd="1" destOrd="0" presId="urn:microsoft.com/office/officeart/2005/8/layout/vProcess5"/>
    <dgm:cxn modelId="{E125DEBE-80F1-4324-BF13-B255EB284278}" type="presParOf" srcId="{12F5B1C0-5273-420D-B3B0-C78436CCBC3D}" destId="{41428331-FF25-407C-8A63-321692A983D3}" srcOrd="2" destOrd="0" presId="urn:microsoft.com/office/officeart/2005/8/layout/vProcess5"/>
    <dgm:cxn modelId="{58D5ABAD-3705-4392-9735-7F10616C071C}" type="presParOf" srcId="{12F5B1C0-5273-420D-B3B0-C78436CCBC3D}" destId="{3757001A-CDF0-420F-AC89-0F41B064E62E}" srcOrd="3" destOrd="0" presId="urn:microsoft.com/office/officeart/2005/8/layout/vProcess5"/>
    <dgm:cxn modelId="{1544A457-560E-4DAA-B099-D476305C28DA}" type="presParOf" srcId="{12F5B1C0-5273-420D-B3B0-C78436CCBC3D}" destId="{8BC144E6-0015-4EF0-B430-0333F7886A41}" srcOrd="4" destOrd="0" presId="urn:microsoft.com/office/officeart/2005/8/layout/vProcess5"/>
    <dgm:cxn modelId="{863BA672-C152-4CD8-8D77-ED64C89734D3}" type="presParOf" srcId="{12F5B1C0-5273-420D-B3B0-C78436CCBC3D}" destId="{4285AAA8-FFEB-4311-BA00-68A012B940CD}" srcOrd="5" destOrd="0" presId="urn:microsoft.com/office/officeart/2005/8/layout/vProcess5"/>
    <dgm:cxn modelId="{2C55D2B8-9469-4CCD-945B-365424B594AF}" type="presParOf" srcId="{12F5B1C0-5273-420D-B3B0-C78436CCBC3D}" destId="{670F4B34-B9E9-41AD-B0F4-2743C9544383}" srcOrd="6" destOrd="0" presId="urn:microsoft.com/office/officeart/2005/8/layout/vProcess5"/>
    <dgm:cxn modelId="{FF561F44-C9C5-46C5-8A72-985BBDCD8210}" type="presParOf" srcId="{12F5B1C0-5273-420D-B3B0-C78436CCBC3D}" destId="{8539E9A9-1507-443A-A91E-660A9A6F11C6}" srcOrd="7" destOrd="0" presId="urn:microsoft.com/office/officeart/2005/8/layout/vProcess5"/>
    <dgm:cxn modelId="{57CF6238-C9F8-41D5-B558-EF8DE924379C}" type="presParOf" srcId="{12F5B1C0-5273-420D-B3B0-C78436CCBC3D}" destId="{06F48AAB-7C27-4D2B-B9D6-D740D69EE29D}" srcOrd="8" destOrd="0" presId="urn:microsoft.com/office/officeart/2005/8/layout/vProcess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A50043-D475-4331-A157-967660B6445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FF2226AD-9C4D-4371-80E9-C1683DF8F825}" type="pres">
      <dgm:prSet presAssocID="{B8A50043-D475-4331-A157-967660B6445E}" presName="diagram" presStyleCnt="0">
        <dgm:presLayoutVars>
          <dgm:dir/>
          <dgm:resizeHandles val="exact"/>
        </dgm:presLayoutVars>
      </dgm:prSet>
      <dgm:spPr/>
      <dgm:t>
        <a:bodyPr/>
        <a:lstStyle/>
        <a:p>
          <a:endParaRPr lang="en-US"/>
        </a:p>
      </dgm:t>
    </dgm:pt>
  </dgm:ptLst>
  <dgm:cxnLst>
    <dgm:cxn modelId="{F40BE5CE-C2B8-48F4-BBD8-3195054C5EE9}" type="presOf" srcId="{B8A50043-D475-4331-A157-967660B6445E}" destId="{FF2226AD-9C4D-4371-80E9-C1683DF8F825}" srcOrd="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829B0-B41F-4C95-9FF4-21C338D8727B}">
      <dsp:nvSpPr>
        <dsp:cNvPr id="0" name=""/>
        <dsp:cNvSpPr/>
      </dsp:nvSpPr>
      <dsp:spPr>
        <a:xfrm>
          <a:off x="0" y="811932"/>
          <a:ext cx="7620000" cy="887547"/>
        </a:xfrm>
        <a:prstGeom prst="rect">
          <a:avLst/>
        </a:prstGeom>
        <a:solidFill>
          <a:schemeClr val="lt1">
            <a:alpha val="90000"/>
            <a:hueOff val="0"/>
            <a:satOff val="0"/>
            <a:lumOff val="0"/>
            <a:alphaOff val="0"/>
          </a:schemeClr>
        </a:solidFill>
        <a:ln w="400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035040-D113-44F9-A19B-2399A0FC94A6}">
      <dsp:nvSpPr>
        <dsp:cNvPr id="0" name=""/>
        <dsp:cNvSpPr/>
      </dsp:nvSpPr>
      <dsp:spPr>
        <a:xfrm>
          <a:off x="304799" y="0"/>
          <a:ext cx="7016365" cy="1222057"/>
        </a:xfrm>
        <a:prstGeom prst="round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lvl="0" algn="just" defTabSz="1244600">
            <a:lnSpc>
              <a:spcPct val="90000"/>
            </a:lnSpc>
            <a:spcBef>
              <a:spcPct val="0"/>
            </a:spcBef>
            <a:spcAft>
              <a:spcPct val="35000"/>
            </a:spcAft>
          </a:pPr>
          <a:r>
            <a:rPr lang="id-ID" sz="2800" b="1" kern="1200" dirty="0" smtClean="0"/>
            <a:t>Apakah ekstrak biji wijen dapat menjadi kandidat anti-H ?</a:t>
          </a:r>
          <a:endParaRPr lang="en-US" sz="2800" b="1" kern="1200" dirty="0"/>
        </a:p>
      </dsp:txBody>
      <dsp:txXfrm>
        <a:off x="364455" y="59656"/>
        <a:ext cx="6897053" cy="1102745"/>
      </dsp:txXfrm>
    </dsp:sp>
    <dsp:sp modelId="{E5D0E79E-1284-44DA-BE18-15C96E2EFAB8}">
      <dsp:nvSpPr>
        <dsp:cNvPr id="0" name=""/>
        <dsp:cNvSpPr/>
      </dsp:nvSpPr>
      <dsp:spPr>
        <a:xfrm>
          <a:off x="0" y="2458073"/>
          <a:ext cx="7620000" cy="910690"/>
        </a:xfrm>
        <a:prstGeom prst="rect">
          <a:avLst/>
        </a:prstGeom>
        <a:solidFill>
          <a:schemeClr val="lt1">
            <a:alpha val="90000"/>
            <a:hueOff val="0"/>
            <a:satOff val="0"/>
            <a:lumOff val="0"/>
            <a:alphaOff val="0"/>
          </a:schemeClr>
        </a:solidFill>
        <a:ln w="40000" cap="flat" cmpd="sng" algn="ctr">
          <a:solidFill>
            <a:schemeClr val="accent4">
              <a:hueOff val="17235884"/>
              <a:satOff val="-43603"/>
              <a:lumOff val="1960"/>
              <a:alphaOff val="0"/>
            </a:schemeClr>
          </a:solidFill>
          <a:prstDash val="solid"/>
        </a:ln>
        <a:effectLst/>
      </dsp:spPr>
      <dsp:style>
        <a:lnRef idx="2">
          <a:scrgbClr r="0" g="0" b="0"/>
        </a:lnRef>
        <a:fillRef idx="1">
          <a:scrgbClr r="0" g="0" b="0"/>
        </a:fillRef>
        <a:effectRef idx="0">
          <a:scrgbClr r="0" g="0" b="0"/>
        </a:effectRef>
        <a:fontRef idx="minor"/>
      </dsp:style>
    </dsp:sp>
    <dsp:sp modelId="{20FE8572-10C8-4B30-9D72-9E065A40AF63}">
      <dsp:nvSpPr>
        <dsp:cNvPr id="0" name=""/>
        <dsp:cNvSpPr/>
      </dsp:nvSpPr>
      <dsp:spPr>
        <a:xfrm>
          <a:off x="381000" y="2071211"/>
          <a:ext cx="7016952" cy="1030982"/>
        </a:xfrm>
        <a:prstGeom prst="roundRect">
          <a:avLst/>
        </a:prstGeom>
        <a:solidFill>
          <a:schemeClr val="accent4">
            <a:hueOff val="17235884"/>
            <a:satOff val="-43603"/>
            <a:lumOff val="196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lvl="0" algn="just" defTabSz="1244600">
            <a:lnSpc>
              <a:spcPct val="90000"/>
            </a:lnSpc>
            <a:spcBef>
              <a:spcPct val="0"/>
            </a:spcBef>
            <a:spcAft>
              <a:spcPct val="35000"/>
            </a:spcAft>
          </a:pPr>
          <a:r>
            <a:rPr lang="id-ID" sz="2800" b="1" kern="1200" dirty="0" smtClean="0"/>
            <a:t>Bagaimana efek agglutinasi ekstrak biji wijen terhadap golongan darah O?</a:t>
          </a:r>
          <a:endParaRPr lang="en-US" sz="2800" b="1" kern="1200" dirty="0"/>
        </a:p>
      </dsp:txBody>
      <dsp:txXfrm>
        <a:off x="431328" y="2121539"/>
        <a:ext cx="6916296" cy="930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AA676-2CFE-4A2F-B622-83E3A0CB240F}">
      <dsp:nvSpPr>
        <dsp:cNvPr id="0" name=""/>
        <dsp:cNvSpPr/>
      </dsp:nvSpPr>
      <dsp:spPr>
        <a:xfrm>
          <a:off x="0" y="770004"/>
          <a:ext cx="500153"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n-US" sz="2800" kern="1200" dirty="0" smtClean="0">
              <a:solidFill>
                <a:schemeClr val="bg2">
                  <a:lumMod val="50000"/>
                </a:schemeClr>
              </a:solidFill>
            </a:rPr>
            <a:t>1</a:t>
          </a:r>
          <a:endParaRPr lang="en-US" sz="2800" kern="1200" dirty="0">
            <a:solidFill>
              <a:schemeClr val="bg2">
                <a:lumMod val="50000"/>
              </a:schemeClr>
            </a:solidFill>
          </a:endParaRPr>
        </a:p>
      </dsp:txBody>
      <dsp:txXfrm>
        <a:off x="0" y="770004"/>
        <a:ext cx="500153" cy="1267200"/>
      </dsp:txXfrm>
    </dsp:sp>
    <dsp:sp modelId="{511DC93B-A306-40C6-BD96-162D8AE93541}">
      <dsp:nvSpPr>
        <dsp:cNvPr id="0" name=""/>
        <dsp:cNvSpPr/>
      </dsp:nvSpPr>
      <dsp:spPr>
        <a:xfrm>
          <a:off x="534141" y="181341"/>
          <a:ext cx="553659" cy="1850050"/>
        </a:xfrm>
        <a:prstGeom prst="leftBrace">
          <a:avLst>
            <a:gd name="adj1" fmla="val 35000"/>
            <a:gd name="adj2" fmla="val 50000"/>
          </a:avLst>
        </a:pr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3B992B-6F25-45C8-8476-B916DA1939DF}">
      <dsp:nvSpPr>
        <dsp:cNvPr id="0" name=""/>
        <dsp:cNvSpPr/>
      </dsp:nvSpPr>
      <dsp:spPr>
        <a:xfrm>
          <a:off x="1219940" y="156533"/>
          <a:ext cx="5768830" cy="1874858"/>
        </a:xfrm>
        <a:prstGeom prst="rect">
          <a:avLst/>
        </a:prstGeom>
        <a:solidFill>
          <a:srgbClr val="00206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just" defTabSz="1066800">
            <a:lnSpc>
              <a:spcPct val="90000"/>
            </a:lnSpc>
            <a:spcBef>
              <a:spcPct val="0"/>
            </a:spcBef>
            <a:spcAft>
              <a:spcPct val="15000"/>
            </a:spcAft>
            <a:buChar char="••"/>
          </a:pPr>
          <a:r>
            <a:rPr lang="en-US" sz="2400" b="1" kern="1200" dirty="0" smtClean="0"/>
            <a:t>Dari </a:t>
          </a:r>
          <a:r>
            <a:rPr lang="en-US" sz="2400" b="1" kern="1200" dirty="0" err="1" smtClean="0"/>
            <a:t>percobaan</a:t>
          </a:r>
          <a:r>
            <a:rPr lang="en-US" sz="2400" b="1" kern="1200" dirty="0" smtClean="0"/>
            <a:t> yang </a:t>
          </a:r>
          <a:r>
            <a:rPr lang="en-US" sz="2400" b="1" kern="1200" dirty="0" err="1" smtClean="0"/>
            <a:t>dilakukan</a:t>
          </a:r>
          <a:r>
            <a:rPr lang="en-US" sz="2400" b="1" kern="1200" dirty="0" smtClean="0"/>
            <a:t> </a:t>
          </a:r>
          <a:r>
            <a:rPr lang="en-US" sz="2400" b="1" kern="1200" dirty="0" err="1" smtClean="0"/>
            <a:t>didapatkan</a:t>
          </a:r>
          <a:r>
            <a:rPr lang="en-US" sz="2400" b="1" kern="1200" dirty="0" smtClean="0"/>
            <a:t> </a:t>
          </a:r>
          <a:r>
            <a:rPr lang="en-US" sz="2400" b="1" kern="1200" dirty="0" err="1" smtClean="0"/>
            <a:t>bahwa</a:t>
          </a:r>
          <a:r>
            <a:rPr lang="id-ID" sz="2400" b="1" kern="1200" dirty="0" smtClean="0"/>
            <a:t> hasil penelitian yang telah dilakukan tidak sesuai dengan hipotesis bahwa ekstrak biji wijen tidak dapat digunakan sebagai alternatif anti-H.</a:t>
          </a:r>
          <a:endParaRPr lang="en-US" sz="2400" b="1" kern="1200" dirty="0"/>
        </a:p>
      </dsp:txBody>
      <dsp:txXfrm>
        <a:off x="1219940" y="156533"/>
        <a:ext cx="5768830" cy="1874858"/>
      </dsp:txXfrm>
    </dsp:sp>
    <dsp:sp modelId="{D8D00F85-6259-41BF-8E53-F61C74443FD4}">
      <dsp:nvSpPr>
        <dsp:cNvPr id="0" name=""/>
        <dsp:cNvSpPr/>
      </dsp:nvSpPr>
      <dsp:spPr>
        <a:xfrm>
          <a:off x="0" y="3143048"/>
          <a:ext cx="1408322"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lvl="0" algn="r" defTabSz="1422400">
            <a:lnSpc>
              <a:spcPct val="90000"/>
            </a:lnSpc>
            <a:spcBef>
              <a:spcPct val="0"/>
            </a:spcBef>
            <a:spcAft>
              <a:spcPct val="35000"/>
            </a:spcAft>
          </a:pPr>
          <a:r>
            <a:rPr lang="en-US" sz="3200" kern="1200" smtClean="0">
              <a:solidFill>
                <a:schemeClr val="bg2">
                  <a:lumMod val="50000"/>
                </a:schemeClr>
              </a:solidFill>
            </a:rPr>
            <a:t>2. </a:t>
          </a:r>
          <a:endParaRPr lang="en-US" sz="3200" kern="1200" dirty="0">
            <a:solidFill>
              <a:schemeClr val="bg2">
                <a:lumMod val="50000"/>
              </a:schemeClr>
            </a:solidFill>
          </a:endParaRPr>
        </a:p>
      </dsp:txBody>
      <dsp:txXfrm>
        <a:off x="0" y="3143048"/>
        <a:ext cx="1408322" cy="1267200"/>
      </dsp:txXfrm>
    </dsp:sp>
    <dsp:sp modelId="{23CD0F55-6B5B-4639-BE3E-23B443796E4B}">
      <dsp:nvSpPr>
        <dsp:cNvPr id="0" name=""/>
        <dsp:cNvSpPr/>
      </dsp:nvSpPr>
      <dsp:spPr>
        <a:xfrm>
          <a:off x="1253766" y="2838252"/>
          <a:ext cx="388240" cy="1782000"/>
        </a:xfrm>
        <a:prstGeom prst="leftBrace">
          <a:avLst>
            <a:gd name="adj1" fmla="val 35000"/>
            <a:gd name="adj2" fmla="val 50000"/>
          </a:avLst>
        </a:pr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B1EC7B-BE36-451D-96A5-63ECC191E402}">
      <dsp:nvSpPr>
        <dsp:cNvPr id="0" name=""/>
        <dsp:cNvSpPr/>
      </dsp:nvSpPr>
      <dsp:spPr>
        <a:xfrm>
          <a:off x="1797305" y="2838252"/>
          <a:ext cx="5819060" cy="1782000"/>
        </a:xfrm>
        <a:prstGeom prst="rect">
          <a:avLst/>
        </a:prstGeom>
        <a:solidFill>
          <a:srgbClr val="0070C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just" defTabSz="1066800">
            <a:lnSpc>
              <a:spcPct val="90000"/>
            </a:lnSpc>
            <a:spcBef>
              <a:spcPct val="0"/>
            </a:spcBef>
            <a:spcAft>
              <a:spcPct val="15000"/>
            </a:spcAft>
            <a:buChar char="••"/>
          </a:pPr>
          <a:r>
            <a:rPr lang="id-ID" sz="2400" b="1" i="1" kern="1200" dirty="0" smtClean="0"/>
            <a:t>Pada</a:t>
          </a:r>
          <a:r>
            <a:rPr lang="id-ID" sz="2400" b="1" i="1" kern="1200" baseline="0" dirty="0" smtClean="0"/>
            <a:t> berbagai konsentrasi ekstrak biji wijen tidak ditemukan adanya agglutinasi, namun pada ekstrak biji Ulex mampu mengagglutinasi seluruh golongan darah O.</a:t>
          </a:r>
          <a:endParaRPr lang="en-US" sz="2400" b="1" i="1" kern="1200" dirty="0"/>
        </a:p>
      </dsp:txBody>
      <dsp:txXfrm>
        <a:off x="1797305" y="2838252"/>
        <a:ext cx="5819060" cy="178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6FB90-2371-4305-B01E-63814C0B8DCD}">
      <dsp:nvSpPr>
        <dsp:cNvPr id="0" name=""/>
        <dsp:cNvSpPr/>
      </dsp:nvSpPr>
      <dsp:spPr>
        <a:xfrm rot="5400000">
          <a:off x="-421599" y="384236"/>
          <a:ext cx="2538461" cy="1776922"/>
        </a:xfrm>
        <a:prstGeom prst="chevron">
          <a:avLst/>
        </a:prstGeom>
        <a:solidFill>
          <a:schemeClr val="accent5">
            <a:hueOff val="0"/>
            <a:satOff val="0"/>
            <a:lumOff val="0"/>
            <a:alphaOff val="0"/>
          </a:schemeClr>
        </a:solidFill>
        <a:ln w="400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5200" kern="1200" dirty="0" smtClean="0"/>
            <a:t>1</a:t>
          </a:r>
          <a:endParaRPr lang="en-US" sz="5200" kern="1200" dirty="0"/>
        </a:p>
      </dsp:txBody>
      <dsp:txXfrm rot="-5400000">
        <a:off x="-40829" y="891927"/>
        <a:ext cx="1776922" cy="761539"/>
      </dsp:txXfrm>
    </dsp:sp>
    <dsp:sp modelId="{09B93BB4-0239-4992-B45E-E87591DB4705}">
      <dsp:nvSpPr>
        <dsp:cNvPr id="0" name=""/>
        <dsp:cNvSpPr/>
      </dsp:nvSpPr>
      <dsp:spPr>
        <a:xfrm rot="5400000">
          <a:off x="3756430" y="-2016871"/>
          <a:ext cx="1649999" cy="5690677"/>
        </a:xfrm>
        <a:prstGeom prst="round2SameRect">
          <a:avLst/>
        </a:prstGeom>
        <a:solidFill>
          <a:schemeClr val="lt1">
            <a:alpha val="90000"/>
            <a:hueOff val="0"/>
            <a:satOff val="0"/>
            <a:lumOff val="0"/>
            <a:alphaOff val="0"/>
          </a:schemeClr>
        </a:solidFill>
        <a:ln w="400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100000"/>
            </a:lnSpc>
            <a:spcBef>
              <a:spcPct val="0"/>
            </a:spcBef>
            <a:spcAft>
              <a:spcPct val="15000"/>
            </a:spcAft>
            <a:buChar char="••"/>
          </a:pPr>
          <a:r>
            <a:rPr lang="id-ID" sz="2800" kern="1200" dirty="0" smtClean="0"/>
            <a:t>Memperoleh</a:t>
          </a:r>
          <a:r>
            <a:rPr lang="id-ID" sz="2800" kern="1200" baseline="0" dirty="0" smtClean="0"/>
            <a:t> kandidat anti-H yang berasal dari sumber hayati negara Indonesia. </a:t>
          </a:r>
          <a:endParaRPr lang="en-US" sz="2800" kern="1200" dirty="0"/>
        </a:p>
      </dsp:txBody>
      <dsp:txXfrm rot="-5400000">
        <a:off x="1736091" y="84014"/>
        <a:ext cx="5610131" cy="1488907"/>
      </dsp:txXfrm>
    </dsp:sp>
    <dsp:sp modelId="{3FF87FC9-9990-4C9D-A499-67FDEFB444FB}">
      <dsp:nvSpPr>
        <dsp:cNvPr id="0" name=""/>
        <dsp:cNvSpPr/>
      </dsp:nvSpPr>
      <dsp:spPr>
        <a:xfrm rot="5400000">
          <a:off x="-421599" y="2639440"/>
          <a:ext cx="2538461" cy="1776922"/>
        </a:xfrm>
        <a:prstGeom prst="chevron">
          <a:avLst/>
        </a:prstGeom>
        <a:solidFill>
          <a:schemeClr val="accent5">
            <a:hueOff val="-18055798"/>
            <a:satOff val="44459"/>
            <a:lumOff val="-980"/>
            <a:alphaOff val="0"/>
          </a:schemeClr>
        </a:solidFill>
        <a:ln w="40000" cap="flat" cmpd="sng" algn="ctr">
          <a:solidFill>
            <a:schemeClr val="accent5">
              <a:hueOff val="-18055798"/>
              <a:satOff val="44459"/>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5200" kern="1200" dirty="0" smtClean="0"/>
            <a:t>2</a:t>
          </a:r>
          <a:endParaRPr lang="en-US" sz="5200" kern="1200" dirty="0"/>
        </a:p>
      </dsp:txBody>
      <dsp:txXfrm rot="-5400000">
        <a:off x="-40829" y="3147131"/>
        <a:ext cx="1776922" cy="761539"/>
      </dsp:txXfrm>
    </dsp:sp>
    <dsp:sp modelId="{14D6263E-5A6F-4640-B0E4-586BC9F62E1E}">
      <dsp:nvSpPr>
        <dsp:cNvPr id="0" name=""/>
        <dsp:cNvSpPr/>
      </dsp:nvSpPr>
      <dsp:spPr>
        <a:xfrm rot="5400000">
          <a:off x="3756430" y="156671"/>
          <a:ext cx="1649999" cy="5853999"/>
        </a:xfrm>
        <a:prstGeom prst="round2SameRect">
          <a:avLst/>
        </a:prstGeom>
        <a:solidFill>
          <a:schemeClr val="lt1">
            <a:alpha val="90000"/>
            <a:hueOff val="0"/>
            <a:satOff val="0"/>
            <a:lumOff val="0"/>
            <a:alphaOff val="0"/>
          </a:schemeClr>
        </a:solidFill>
        <a:ln w="40000" cap="flat" cmpd="sng" algn="ctr">
          <a:solidFill>
            <a:schemeClr val="accent5">
              <a:hueOff val="-18055798"/>
              <a:satOff val="44459"/>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kern="1200" dirty="0" err="1" smtClean="0"/>
            <a:t>Mempelajari</a:t>
          </a:r>
          <a:r>
            <a:rPr lang="id-ID" sz="2800" kern="1200" dirty="0" smtClean="0"/>
            <a:t> efek agglutinasi ekstrak biji wijen pada uji golongan darah O. </a:t>
          </a:r>
          <a:endParaRPr lang="en-US" sz="2800" kern="1200" dirty="0"/>
        </a:p>
      </dsp:txBody>
      <dsp:txXfrm rot="-5400000">
        <a:off x="1654430" y="2339217"/>
        <a:ext cx="5773453" cy="1488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53270-8392-45F5-BB4C-B4F6F168A2BE}">
      <dsp:nvSpPr>
        <dsp:cNvPr id="0" name=""/>
        <dsp:cNvSpPr/>
      </dsp:nvSpPr>
      <dsp:spPr>
        <a:xfrm>
          <a:off x="-3473913" y="-529655"/>
          <a:ext cx="4107312" cy="4107312"/>
        </a:xfrm>
        <a:prstGeom prst="blockArc">
          <a:avLst>
            <a:gd name="adj1" fmla="val 18900000"/>
            <a:gd name="adj2" fmla="val 2700000"/>
            <a:gd name="adj3" fmla="val 526"/>
          </a:avLst>
        </a:prstGeom>
        <a:noFill/>
        <a:ln w="400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70604F-C306-4723-843E-63F28831D62D}">
      <dsp:nvSpPr>
        <dsp:cNvPr id="0" name=""/>
        <dsp:cNvSpPr/>
      </dsp:nvSpPr>
      <dsp:spPr>
        <a:xfrm>
          <a:off x="403927" y="366700"/>
          <a:ext cx="7480717" cy="1008227"/>
        </a:xfrm>
        <a:prstGeom prst="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1160"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latin typeface="Times New Roman" pitchFamily="18" charset="0"/>
              <a:cs typeface="Times New Roman" pitchFamily="18" charset="0"/>
            </a:rPr>
            <a:t> </a:t>
          </a:r>
          <a:r>
            <a:rPr lang="id-ID" sz="2000" kern="1200" dirty="0" smtClean="0">
              <a:solidFill>
                <a:schemeClr val="tx1"/>
              </a:solidFill>
              <a:latin typeface="Times New Roman" pitchFamily="18" charset="0"/>
              <a:cs typeface="Times New Roman" pitchFamily="18" charset="0"/>
            </a:rPr>
            <a:t>Golongan darah merupakan h</a:t>
          </a:r>
          <a:r>
            <a:rPr lang="en-US" sz="2000" kern="1200" dirty="0" err="1" smtClean="0">
              <a:solidFill>
                <a:schemeClr val="tx1"/>
              </a:solidFill>
              <a:latin typeface="Times New Roman" pitchFamily="18" charset="0"/>
              <a:cs typeface="Times New Roman" pitchFamily="18" charset="0"/>
            </a:rPr>
            <a:t>asil</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dari</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pengelompok</a:t>
          </a:r>
          <a:r>
            <a:rPr lang="id-ID" sz="2000" kern="1200" dirty="0" smtClean="0">
              <a:solidFill>
                <a:schemeClr val="tx1"/>
              </a:solidFill>
              <a:latin typeface="Times New Roman" pitchFamily="18" charset="0"/>
              <a:cs typeface="Times New Roman" pitchFamily="18" charset="0"/>
            </a:rPr>
            <a:t>k</a:t>
          </a:r>
          <a:r>
            <a:rPr lang="en-US" sz="2000" kern="1200" dirty="0" smtClean="0">
              <a:solidFill>
                <a:schemeClr val="tx1"/>
              </a:solidFill>
              <a:latin typeface="Times New Roman" pitchFamily="18" charset="0"/>
              <a:cs typeface="Times New Roman" pitchFamily="18" charset="0"/>
            </a:rPr>
            <a:t>an </a:t>
          </a:r>
          <a:r>
            <a:rPr lang="en-US" sz="2000" kern="1200" dirty="0" err="1" smtClean="0">
              <a:solidFill>
                <a:schemeClr val="tx1"/>
              </a:solidFill>
              <a:latin typeface="Times New Roman" pitchFamily="18" charset="0"/>
              <a:cs typeface="Times New Roman" pitchFamily="18" charset="0"/>
            </a:rPr>
            <a:t>darah</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berdasarkan</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ada</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atau</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tidaknya</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substansi</a:t>
          </a:r>
          <a:r>
            <a:rPr lang="en-US" sz="2000" kern="1200" dirty="0" smtClean="0">
              <a:solidFill>
                <a:schemeClr val="tx1"/>
              </a:solidFill>
              <a:latin typeface="Times New Roman" pitchFamily="18" charset="0"/>
              <a:cs typeface="Times New Roman" pitchFamily="18" charset="0"/>
            </a:rPr>
            <a:t> antigen </a:t>
          </a:r>
          <a:r>
            <a:rPr lang="en-US" sz="2000" kern="1200" dirty="0" err="1" smtClean="0">
              <a:solidFill>
                <a:schemeClr val="tx1"/>
              </a:solidFill>
              <a:latin typeface="Times New Roman" pitchFamily="18" charset="0"/>
              <a:cs typeface="Times New Roman" pitchFamily="18" charset="0"/>
            </a:rPr>
            <a:t>pada</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permukaan</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sel</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darah</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merah</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eritrosit</a:t>
          </a:r>
          <a:r>
            <a:rPr lang="en-US" sz="2000" kern="1200" dirty="0" smtClean="0">
              <a:solidFill>
                <a:schemeClr val="tx1"/>
              </a:solidFill>
              <a:latin typeface="Times New Roman" pitchFamily="18" charset="0"/>
              <a:cs typeface="Times New Roman" pitchFamily="18" charset="0"/>
            </a:rPr>
            <a:t>)</a:t>
          </a:r>
          <a:r>
            <a:rPr lang="id-ID" sz="2000" kern="1200" dirty="0" smtClean="0">
              <a:solidFill>
                <a:schemeClr val="tx1"/>
              </a:solidFill>
              <a:latin typeface="Times New Roman" pitchFamily="18" charset="0"/>
              <a:cs typeface="Times New Roman" pitchFamily="18" charset="0"/>
            </a:rPr>
            <a:t>.</a:t>
          </a:r>
          <a:endParaRPr lang="id-ID" sz="2000" kern="1200" dirty="0">
            <a:solidFill>
              <a:schemeClr val="tx1"/>
            </a:solidFill>
            <a:latin typeface="Times New Roman" pitchFamily="18" charset="0"/>
            <a:cs typeface="Times New Roman" pitchFamily="18" charset="0"/>
          </a:endParaRPr>
        </a:p>
      </dsp:txBody>
      <dsp:txXfrm>
        <a:off x="403927" y="366700"/>
        <a:ext cx="7480717" cy="1008227"/>
      </dsp:txXfrm>
    </dsp:sp>
    <dsp:sp modelId="{CD2C2AD5-3AE6-4777-AA22-7C64064C9B28}">
      <dsp:nvSpPr>
        <dsp:cNvPr id="0" name=""/>
        <dsp:cNvSpPr/>
      </dsp:nvSpPr>
      <dsp:spPr>
        <a:xfrm>
          <a:off x="-36045" y="326593"/>
          <a:ext cx="1088440" cy="1088440"/>
        </a:xfrm>
        <a:prstGeom prst="ellipse">
          <a:avLst/>
        </a:prstGeom>
        <a:solidFill>
          <a:schemeClr val="lt1">
            <a:hueOff val="0"/>
            <a:satOff val="0"/>
            <a:lumOff val="0"/>
            <a:alphaOff val="0"/>
          </a:schemeClr>
        </a:solidFill>
        <a:ln w="400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73B1E-F430-4CB6-94DE-1F617076BD37}">
      <dsp:nvSpPr>
        <dsp:cNvPr id="0" name=""/>
        <dsp:cNvSpPr/>
      </dsp:nvSpPr>
      <dsp:spPr>
        <a:xfrm>
          <a:off x="508174" y="1773096"/>
          <a:ext cx="7272223" cy="808180"/>
        </a:xfrm>
        <a:prstGeom prst="rect">
          <a:avLst/>
        </a:prstGeom>
        <a:solidFill>
          <a:schemeClr val="accent4">
            <a:hueOff val="17235884"/>
            <a:satOff val="-43603"/>
            <a:lumOff val="196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1160" tIns="45720" rIns="45720" bIns="45720" numCol="1" spcCol="1270" anchor="ctr" anchorCtr="0">
          <a:noAutofit/>
        </a:bodyPr>
        <a:lstStyle/>
        <a:p>
          <a:pPr lvl="0" algn="l" defTabSz="800100">
            <a:lnSpc>
              <a:spcPct val="90000"/>
            </a:lnSpc>
            <a:spcBef>
              <a:spcPct val="0"/>
            </a:spcBef>
            <a:spcAft>
              <a:spcPct val="35000"/>
            </a:spcAft>
          </a:pPr>
          <a:r>
            <a:rPr lang="en-US" sz="1800" kern="1200" dirty="0" err="1" smtClean="0">
              <a:solidFill>
                <a:schemeClr val="tx1"/>
              </a:solidFill>
              <a:latin typeface="Times New Roman" pitchFamily="18" charset="0"/>
              <a:cs typeface="Times New Roman" pitchFamily="18" charset="0"/>
            </a:rPr>
            <a:t>Golongan</a:t>
          </a:r>
          <a:r>
            <a:rPr lang="en-US" sz="1800" kern="1200" dirty="0" smtClean="0">
              <a:solidFill>
                <a:schemeClr val="tx1"/>
              </a:solidFill>
              <a:latin typeface="Times New Roman" pitchFamily="18" charset="0"/>
              <a:cs typeface="Times New Roman" pitchFamily="18" charset="0"/>
            </a:rPr>
            <a:t> </a:t>
          </a:r>
          <a:r>
            <a:rPr lang="en-US" sz="1800" kern="1200" dirty="0" err="1" smtClean="0">
              <a:solidFill>
                <a:schemeClr val="tx1"/>
              </a:solidFill>
              <a:latin typeface="Times New Roman" pitchFamily="18" charset="0"/>
              <a:cs typeface="Times New Roman" pitchFamily="18" charset="0"/>
            </a:rPr>
            <a:t>darah</a:t>
          </a:r>
          <a:r>
            <a:rPr lang="en-US" sz="1800" kern="1200" dirty="0" smtClean="0">
              <a:solidFill>
                <a:schemeClr val="tx1"/>
              </a:solidFill>
              <a:latin typeface="Times New Roman" pitchFamily="18" charset="0"/>
              <a:cs typeface="Times New Roman" pitchFamily="18" charset="0"/>
            </a:rPr>
            <a:t> </a:t>
          </a:r>
          <a:r>
            <a:rPr lang="en-US" sz="1800" kern="1200" dirty="0" err="1" smtClean="0">
              <a:solidFill>
                <a:schemeClr val="tx1"/>
              </a:solidFill>
              <a:latin typeface="Times New Roman" pitchFamily="18" charset="0"/>
              <a:cs typeface="Times New Roman" pitchFamily="18" charset="0"/>
            </a:rPr>
            <a:t>ditentukan</a:t>
          </a:r>
          <a:r>
            <a:rPr lang="en-US" sz="1800" kern="1200" dirty="0" smtClean="0">
              <a:solidFill>
                <a:schemeClr val="tx1"/>
              </a:solidFill>
              <a:latin typeface="Times New Roman" pitchFamily="18" charset="0"/>
              <a:cs typeface="Times New Roman" pitchFamily="18" charset="0"/>
            </a:rPr>
            <a:t> </a:t>
          </a:r>
          <a:r>
            <a:rPr lang="en-US" sz="1800" kern="1200" dirty="0" err="1" smtClean="0">
              <a:solidFill>
                <a:schemeClr val="tx1"/>
              </a:solidFill>
              <a:latin typeface="Times New Roman" pitchFamily="18" charset="0"/>
              <a:cs typeface="Times New Roman" pitchFamily="18" charset="0"/>
            </a:rPr>
            <a:t>oleh</a:t>
          </a:r>
          <a:r>
            <a:rPr lang="en-US" sz="1800" kern="1200" dirty="0" smtClean="0">
              <a:solidFill>
                <a:schemeClr val="tx1"/>
              </a:solidFill>
              <a:latin typeface="Times New Roman" pitchFamily="18" charset="0"/>
              <a:cs typeface="Times New Roman" pitchFamily="18" charset="0"/>
            </a:rPr>
            <a:t> </a:t>
          </a:r>
          <a:r>
            <a:rPr lang="en-US" sz="1800" kern="1200" dirty="0" err="1" smtClean="0">
              <a:solidFill>
                <a:schemeClr val="tx1"/>
              </a:solidFill>
              <a:latin typeface="Times New Roman" pitchFamily="18" charset="0"/>
              <a:cs typeface="Times New Roman" pitchFamily="18" charset="0"/>
            </a:rPr>
            <a:t>kehadiran</a:t>
          </a:r>
          <a:r>
            <a:rPr lang="en-US" sz="1800" kern="1200" dirty="0" smtClean="0">
              <a:solidFill>
                <a:schemeClr val="tx1"/>
              </a:solidFill>
              <a:latin typeface="Times New Roman" pitchFamily="18" charset="0"/>
              <a:cs typeface="Times New Roman" pitchFamily="18" charset="0"/>
            </a:rPr>
            <a:t> </a:t>
          </a:r>
          <a:r>
            <a:rPr lang="en-US" sz="1800" kern="1200" dirty="0" err="1" smtClean="0">
              <a:solidFill>
                <a:schemeClr val="tx1"/>
              </a:solidFill>
              <a:latin typeface="Times New Roman" pitchFamily="18" charset="0"/>
              <a:cs typeface="Times New Roman" pitchFamily="18" charset="0"/>
            </a:rPr>
            <a:t>atau</a:t>
          </a:r>
          <a:r>
            <a:rPr lang="en-US" sz="1800" kern="1200" dirty="0" smtClean="0">
              <a:solidFill>
                <a:schemeClr val="tx1"/>
              </a:solidFill>
              <a:latin typeface="Times New Roman" pitchFamily="18" charset="0"/>
              <a:cs typeface="Times New Roman" pitchFamily="18" charset="0"/>
            </a:rPr>
            <a:t> </a:t>
          </a:r>
          <a:r>
            <a:rPr lang="en-US" sz="1800" kern="1200" dirty="0" err="1" smtClean="0">
              <a:solidFill>
                <a:schemeClr val="tx1"/>
              </a:solidFill>
              <a:latin typeface="Times New Roman" pitchFamily="18" charset="0"/>
              <a:cs typeface="Times New Roman" pitchFamily="18" charset="0"/>
            </a:rPr>
            <a:t>ketidakhadiran</a:t>
          </a:r>
          <a:r>
            <a:rPr lang="en-US" sz="1800" kern="1200" dirty="0" smtClean="0">
              <a:solidFill>
                <a:schemeClr val="tx1"/>
              </a:solidFill>
              <a:latin typeface="Times New Roman" pitchFamily="18" charset="0"/>
              <a:cs typeface="Times New Roman" pitchFamily="18" charset="0"/>
            </a:rPr>
            <a:t> </a:t>
          </a:r>
          <a:r>
            <a:rPr lang="en-US" sz="1800" kern="1200" dirty="0" err="1" smtClean="0">
              <a:solidFill>
                <a:schemeClr val="tx1"/>
              </a:solidFill>
              <a:latin typeface="Times New Roman" pitchFamily="18" charset="0"/>
              <a:cs typeface="Times New Roman" pitchFamily="18" charset="0"/>
            </a:rPr>
            <a:t>antigen.Struktur</a:t>
          </a:r>
          <a:r>
            <a:rPr lang="en-US" sz="1800" kern="1200" dirty="0" smtClean="0">
              <a:solidFill>
                <a:schemeClr val="tx1"/>
              </a:solidFill>
              <a:latin typeface="Times New Roman" pitchFamily="18" charset="0"/>
              <a:cs typeface="Times New Roman" pitchFamily="18" charset="0"/>
            </a:rPr>
            <a:t> </a:t>
          </a:r>
          <a:r>
            <a:rPr lang="en-US" sz="1800" kern="1200" dirty="0" err="1" smtClean="0">
              <a:solidFill>
                <a:schemeClr val="tx1"/>
              </a:solidFill>
              <a:latin typeface="Times New Roman" pitchFamily="18" charset="0"/>
              <a:cs typeface="Times New Roman" pitchFamily="18" charset="0"/>
            </a:rPr>
            <a:t>kimia</a:t>
          </a:r>
          <a:r>
            <a:rPr lang="en-US" sz="1800" kern="1200" dirty="0" smtClean="0">
              <a:solidFill>
                <a:schemeClr val="tx1"/>
              </a:solidFill>
              <a:latin typeface="Times New Roman" pitchFamily="18" charset="0"/>
              <a:cs typeface="Times New Roman" pitchFamily="18" charset="0"/>
            </a:rPr>
            <a:t> antigen </a:t>
          </a:r>
          <a:r>
            <a:rPr lang="en-US" sz="1800" kern="1200" dirty="0" err="1" smtClean="0">
              <a:solidFill>
                <a:schemeClr val="tx1"/>
              </a:solidFill>
              <a:latin typeface="Times New Roman" pitchFamily="18" charset="0"/>
              <a:cs typeface="Times New Roman" pitchFamily="18" charset="0"/>
            </a:rPr>
            <a:t>golongan</a:t>
          </a:r>
          <a:r>
            <a:rPr lang="en-US" sz="1800" kern="1200" dirty="0" smtClean="0">
              <a:solidFill>
                <a:schemeClr val="tx1"/>
              </a:solidFill>
              <a:latin typeface="Times New Roman" pitchFamily="18" charset="0"/>
              <a:cs typeface="Times New Roman" pitchFamily="18" charset="0"/>
            </a:rPr>
            <a:t> </a:t>
          </a:r>
          <a:r>
            <a:rPr lang="en-US" sz="1800" kern="1200" dirty="0" err="1" smtClean="0">
              <a:solidFill>
                <a:schemeClr val="tx1"/>
              </a:solidFill>
              <a:latin typeface="Times New Roman" pitchFamily="18" charset="0"/>
              <a:cs typeface="Times New Roman" pitchFamily="18" charset="0"/>
            </a:rPr>
            <a:t>darah</a:t>
          </a:r>
          <a:r>
            <a:rPr lang="en-US" sz="1800" kern="1200" dirty="0" smtClean="0">
              <a:solidFill>
                <a:schemeClr val="tx1"/>
              </a:solidFill>
              <a:latin typeface="Times New Roman" pitchFamily="18" charset="0"/>
              <a:cs typeface="Times New Roman" pitchFamily="18" charset="0"/>
            </a:rPr>
            <a:t> </a:t>
          </a:r>
          <a:r>
            <a:rPr lang="en-US" sz="1800" kern="1200" dirty="0" err="1" smtClean="0">
              <a:solidFill>
                <a:schemeClr val="tx1"/>
              </a:solidFill>
              <a:latin typeface="Times New Roman" pitchFamily="18" charset="0"/>
              <a:cs typeface="Times New Roman" pitchFamily="18" charset="0"/>
            </a:rPr>
            <a:t>disusun</a:t>
          </a:r>
          <a:r>
            <a:rPr lang="en-US" sz="1800" kern="1200" dirty="0" smtClean="0">
              <a:solidFill>
                <a:schemeClr val="tx1"/>
              </a:solidFill>
              <a:latin typeface="Times New Roman" pitchFamily="18" charset="0"/>
              <a:cs typeface="Times New Roman" pitchFamily="18" charset="0"/>
            </a:rPr>
            <a:t> </a:t>
          </a:r>
          <a:r>
            <a:rPr lang="en-US" sz="1800" kern="1200" dirty="0" err="1" smtClean="0">
              <a:solidFill>
                <a:schemeClr val="tx1"/>
              </a:solidFill>
              <a:latin typeface="Times New Roman" pitchFamily="18" charset="0"/>
              <a:cs typeface="Times New Roman" pitchFamily="18" charset="0"/>
            </a:rPr>
            <a:t>oleh</a:t>
          </a:r>
          <a:r>
            <a:rPr lang="en-US" sz="1800" kern="1200" dirty="0" smtClean="0">
              <a:solidFill>
                <a:schemeClr val="tx1"/>
              </a:solidFill>
              <a:latin typeface="Times New Roman" pitchFamily="18" charset="0"/>
              <a:cs typeface="Times New Roman" pitchFamily="18" charset="0"/>
            </a:rPr>
            <a:t> </a:t>
          </a:r>
          <a:r>
            <a:rPr lang="en-US" sz="1800" kern="1200" dirty="0" err="1" smtClean="0">
              <a:solidFill>
                <a:schemeClr val="tx1"/>
              </a:solidFill>
              <a:latin typeface="Times New Roman" pitchFamily="18" charset="0"/>
              <a:cs typeface="Times New Roman" pitchFamily="18" charset="0"/>
            </a:rPr>
            <a:t>rantai</a:t>
          </a:r>
          <a:r>
            <a:rPr lang="en-US" sz="1800" kern="1200" dirty="0" smtClean="0">
              <a:solidFill>
                <a:schemeClr val="tx1"/>
              </a:solidFill>
              <a:latin typeface="Times New Roman" pitchFamily="18" charset="0"/>
              <a:cs typeface="Times New Roman" pitchFamily="18" charset="0"/>
            </a:rPr>
            <a:t> </a:t>
          </a:r>
          <a:r>
            <a:rPr lang="en-US" sz="1800" kern="1200" dirty="0" err="1" smtClean="0">
              <a:solidFill>
                <a:schemeClr val="tx1"/>
              </a:solidFill>
              <a:latin typeface="Times New Roman" pitchFamily="18" charset="0"/>
              <a:cs typeface="Times New Roman" pitchFamily="18" charset="0"/>
            </a:rPr>
            <a:t>gula</a:t>
          </a:r>
          <a:r>
            <a:rPr lang="en-US" sz="1800" kern="1200" dirty="0" smtClean="0">
              <a:solidFill>
                <a:schemeClr val="tx1"/>
              </a:solidFill>
              <a:latin typeface="Times New Roman" pitchFamily="18" charset="0"/>
              <a:cs typeface="Times New Roman" pitchFamily="18" charset="0"/>
            </a:rPr>
            <a:t> </a:t>
          </a:r>
          <a:r>
            <a:rPr lang="en-US" sz="1800" kern="1200" dirty="0" err="1" smtClean="0">
              <a:solidFill>
                <a:schemeClr val="tx1"/>
              </a:solidFill>
              <a:latin typeface="Times New Roman" pitchFamily="18" charset="0"/>
              <a:cs typeface="Times New Roman" pitchFamily="18" charset="0"/>
            </a:rPr>
            <a:t>panjang</a:t>
          </a:r>
          <a:r>
            <a:rPr lang="en-US" sz="1800" kern="1200" dirty="0" smtClean="0">
              <a:solidFill>
                <a:schemeClr val="tx1"/>
              </a:solidFill>
              <a:latin typeface="Times New Roman" pitchFamily="18" charset="0"/>
              <a:cs typeface="Times New Roman" pitchFamily="18" charset="0"/>
            </a:rPr>
            <a:t> </a:t>
          </a:r>
          <a:r>
            <a:rPr lang="id-ID" sz="1800" kern="1200" dirty="0" smtClean="0">
              <a:solidFill>
                <a:schemeClr val="tx1"/>
              </a:solidFill>
              <a:latin typeface="Times New Roman" pitchFamily="18" charset="0"/>
              <a:cs typeface="Times New Roman" pitchFamily="18" charset="0"/>
            </a:rPr>
            <a:t>.</a:t>
          </a:r>
          <a:endParaRPr lang="id-ID" sz="1800" kern="1200" dirty="0">
            <a:solidFill>
              <a:schemeClr val="tx1"/>
            </a:solidFill>
            <a:latin typeface="Times New Roman" pitchFamily="18" charset="0"/>
            <a:cs typeface="Times New Roman" pitchFamily="18" charset="0"/>
          </a:endParaRPr>
        </a:p>
      </dsp:txBody>
      <dsp:txXfrm>
        <a:off x="508174" y="1773096"/>
        <a:ext cx="7272223" cy="808180"/>
      </dsp:txXfrm>
    </dsp:sp>
    <dsp:sp modelId="{9C5174F5-47C3-4DEF-9756-B1458F2976B9}">
      <dsp:nvSpPr>
        <dsp:cNvPr id="0" name=""/>
        <dsp:cNvSpPr/>
      </dsp:nvSpPr>
      <dsp:spPr>
        <a:xfrm>
          <a:off x="-36045" y="1632966"/>
          <a:ext cx="1088440" cy="1088440"/>
        </a:xfrm>
        <a:prstGeom prst="ellipse">
          <a:avLst/>
        </a:prstGeom>
        <a:solidFill>
          <a:schemeClr val="lt1">
            <a:hueOff val="0"/>
            <a:satOff val="0"/>
            <a:lumOff val="0"/>
            <a:alphaOff val="0"/>
          </a:schemeClr>
        </a:solidFill>
        <a:ln w="40000" cap="flat" cmpd="sng" algn="ctr">
          <a:solidFill>
            <a:schemeClr val="accent4">
              <a:hueOff val="17235884"/>
              <a:satOff val="-43603"/>
              <a:lumOff val="196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7163A-4EAD-4126-B664-32C7857FCF10}">
      <dsp:nvSpPr>
        <dsp:cNvPr id="0" name=""/>
        <dsp:cNvSpPr/>
      </dsp:nvSpPr>
      <dsp:spPr>
        <a:xfrm>
          <a:off x="0" y="50"/>
          <a:ext cx="8186766" cy="2002532"/>
        </a:xfrm>
        <a:prstGeom prst="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265113" lvl="0" indent="-265113" algn="ctr" defTabSz="1289050">
            <a:lnSpc>
              <a:spcPct val="90000"/>
            </a:lnSpc>
            <a:spcBef>
              <a:spcPct val="0"/>
            </a:spcBef>
            <a:spcAft>
              <a:spcPct val="35000"/>
            </a:spcAft>
            <a:tabLst>
              <a:tab pos="265113" algn="l"/>
            </a:tabLst>
          </a:pPr>
          <a:r>
            <a:rPr lang="id-ID" sz="2900" kern="1200" dirty="0" smtClean="0"/>
            <a:t>1. </a:t>
          </a:r>
          <a:r>
            <a:rPr lang="en-US" sz="2900" kern="1200" dirty="0" err="1" smtClean="0"/>
            <a:t>Lektin</a:t>
          </a:r>
          <a:r>
            <a:rPr lang="en-US" sz="2900" kern="1200" dirty="0" smtClean="0"/>
            <a:t> </a:t>
          </a:r>
          <a:r>
            <a:rPr lang="en-US" sz="2900" kern="1200" dirty="0" err="1" smtClean="0"/>
            <a:t>merupakan</a:t>
          </a:r>
          <a:r>
            <a:rPr lang="en-US" sz="2900" kern="1200" dirty="0" smtClean="0"/>
            <a:t> </a:t>
          </a:r>
          <a:r>
            <a:rPr lang="en-US" sz="2900" kern="1200" dirty="0" err="1" smtClean="0"/>
            <a:t>kelompok</a:t>
          </a:r>
          <a:r>
            <a:rPr lang="en-US" sz="2900" kern="1200" dirty="0" smtClean="0"/>
            <a:t> protein yang </a:t>
          </a:r>
          <a:r>
            <a:rPr lang="id-ID" sz="2900" kern="1200" dirty="0" smtClean="0"/>
            <a:t> </a:t>
          </a:r>
          <a:r>
            <a:rPr lang="en-US" sz="2900" kern="1200" dirty="0" err="1" smtClean="0"/>
            <a:t>secara</a:t>
          </a:r>
          <a:r>
            <a:rPr lang="en-US" sz="2900" kern="1200" dirty="0" smtClean="0"/>
            <a:t> </a:t>
          </a:r>
          <a:r>
            <a:rPr lang="en-US" sz="2900" kern="1200" dirty="0" err="1" smtClean="0"/>
            <a:t>spesifik</a:t>
          </a:r>
          <a:r>
            <a:rPr lang="en-US" sz="2900" kern="1200" dirty="0" smtClean="0"/>
            <a:t> </a:t>
          </a:r>
          <a:r>
            <a:rPr lang="en-US" sz="2900" kern="1200" dirty="0" err="1" smtClean="0"/>
            <a:t>dapat</a:t>
          </a:r>
          <a:r>
            <a:rPr lang="en-US" sz="2900" kern="1200" dirty="0" smtClean="0"/>
            <a:t> </a:t>
          </a:r>
          <a:r>
            <a:rPr lang="en-US" sz="2900" kern="1200" dirty="0" err="1" smtClean="0"/>
            <a:t>berikatan</a:t>
          </a:r>
          <a:r>
            <a:rPr lang="en-US" sz="2900" kern="1200" dirty="0" smtClean="0"/>
            <a:t> </a:t>
          </a:r>
          <a:r>
            <a:rPr lang="en-US" sz="2900" kern="1200" dirty="0" err="1" smtClean="0"/>
            <a:t>dengan</a:t>
          </a:r>
          <a:r>
            <a:rPr lang="en-US" sz="2900" kern="1200" dirty="0" smtClean="0"/>
            <a:t> </a:t>
          </a:r>
          <a:r>
            <a:rPr lang="en-US" sz="2900" kern="1200" dirty="0" err="1" smtClean="0"/>
            <a:t>bagian</a:t>
          </a:r>
          <a:r>
            <a:rPr lang="en-US" sz="2900" kern="1200" dirty="0" smtClean="0"/>
            <a:t> </a:t>
          </a:r>
          <a:r>
            <a:rPr lang="en-US" sz="2900" kern="1200" dirty="0" err="1" smtClean="0"/>
            <a:t>karbohidrat</a:t>
          </a:r>
          <a:r>
            <a:rPr lang="en-US" sz="2900" kern="1200" dirty="0" smtClean="0"/>
            <a:t> </a:t>
          </a:r>
          <a:r>
            <a:rPr lang="en-US" sz="2900" kern="1200" dirty="0" err="1" smtClean="0"/>
            <a:t>tertentu</a:t>
          </a:r>
          <a:r>
            <a:rPr lang="en-US" sz="2900" kern="1200" dirty="0" smtClean="0"/>
            <a:t> </a:t>
          </a:r>
          <a:r>
            <a:rPr lang="en-US" sz="2900" kern="1200" dirty="0" err="1" smtClean="0"/>
            <a:t>dari</a:t>
          </a:r>
          <a:r>
            <a:rPr lang="en-US" sz="2900" kern="1200" dirty="0" smtClean="0"/>
            <a:t> </a:t>
          </a:r>
          <a:r>
            <a:rPr lang="en-US" sz="2900" kern="1200" dirty="0" err="1" smtClean="0"/>
            <a:t>molekul</a:t>
          </a:r>
          <a:r>
            <a:rPr lang="en-US" sz="2900" kern="1200" dirty="0" smtClean="0"/>
            <a:t> </a:t>
          </a:r>
          <a:r>
            <a:rPr lang="en-US" sz="2900" kern="1200" dirty="0" err="1" smtClean="0"/>
            <a:t>glikolipid</a:t>
          </a:r>
          <a:r>
            <a:rPr lang="en-US" sz="2900" kern="1200" dirty="0" smtClean="0"/>
            <a:t> </a:t>
          </a:r>
          <a:r>
            <a:rPr lang="en-US" sz="2900" kern="1200" dirty="0" err="1" smtClean="0"/>
            <a:t>atau</a:t>
          </a:r>
          <a:r>
            <a:rPr lang="en-US" sz="2900" kern="1200" dirty="0" smtClean="0"/>
            <a:t> </a:t>
          </a:r>
          <a:r>
            <a:rPr lang="en-US" sz="2900" kern="1200" dirty="0" err="1" smtClean="0"/>
            <a:t>glikoprotein</a:t>
          </a:r>
          <a:r>
            <a:rPr lang="en-US" sz="2900" kern="1200" dirty="0" smtClean="0"/>
            <a:t>. </a:t>
          </a:r>
          <a:endParaRPr lang="id-ID" sz="2900" kern="1200" dirty="0"/>
        </a:p>
      </dsp:txBody>
      <dsp:txXfrm>
        <a:off x="0" y="50"/>
        <a:ext cx="8186766" cy="2002532"/>
      </dsp:txXfrm>
    </dsp:sp>
    <dsp:sp modelId="{30151107-22B5-4558-A70E-98AB1309CFC5}">
      <dsp:nvSpPr>
        <dsp:cNvPr id="0" name=""/>
        <dsp:cNvSpPr/>
      </dsp:nvSpPr>
      <dsp:spPr>
        <a:xfrm>
          <a:off x="0" y="2102708"/>
          <a:ext cx="8186766" cy="2002532"/>
        </a:xfrm>
        <a:prstGeom prst="rect">
          <a:avLst/>
        </a:prstGeom>
        <a:solidFill>
          <a:schemeClr val="accent2">
            <a:hueOff val="-16207560"/>
            <a:satOff val="33334"/>
            <a:lumOff val="-2549"/>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633413" lvl="0" indent="-633413" algn="ctr" defTabSz="1289050">
            <a:lnSpc>
              <a:spcPct val="90000"/>
            </a:lnSpc>
            <a:spcBef>
              <a:spcPct val="0"/>
            </a:spcBef>
            <a:spcAft>
              <a:spcPct val="35000"/>
            </a:spcAft>
          </a:pPr>
          <a:r>
            <a:rPr lang="id-ID" sz="2900" kern="1200" dirty="0" smtClean="0"/>
            <a:t>2. </a:t>
          </a:r>
          <a:r>
            <a:rPr lang="en-US" sz="2900" kern="1200" dirty="0" err="1" smtClean="0"/>
            <a:t>Lektin</a:t>
          </a:r>
          <a:r>
            <a:rPr lang="en-US" sz="2900" kern="1200" dirty="0" smtClean="0"/>
            <a:t> </a:t>
          </a:r>
          <a:r>
            <a:rPr lang="en-US" sz="2900" kern="1200" dirty="0" err="1" smtClean="0"/>
            <a:t>terdapat</a:t>
          </a:r>
          <a:r>
            <a:rPr lang="en-US" sz="2900" kern="1200" dirty="0" smtClean="0"/>
            <a:t> </a:t>
          </a:r>
          <a:r>
            <a:rPr lang="en-US" sz="2900" kern="1200" dirty="0" err="1" smtClean="0"/>
            <a:t>pada</a:t>
          </a:r>
          <a:r>
            <a:rPr lang="en-US" sz="2900" kern="1200" dirty="0" smtClean="0"/>
            <a:t> </a:t>
          </a:r>
          <a:r>
            <a:rPr lang="en-US" sz="2900" kern="1200" dirty="0" err="1" smtClean="0"/>
            <a:t>berbagai</a:t>
          </a:r>
          <a:r>
            <a:rPr lang="en-US" sz="2900" kern="1200" dirty="0" smtClean="0"/>
            <a:t> </a:t>
          </a:r>
          <a:r>
            <a:rPr lang="en-US" sz="2900" kern="1200" dirty="0" err="1" smtClean="0"/>
            <a:t>macam</a:t>
          </a:r>
          <a:r>
            <a:rPr lang="en-US" sz="2900" kern="1200" dirty="0" smtClean="0"/>
            <a:t> </a:t>
          </a:r>
          <a:r>
            <a:rPr lang="en-US" sz="2900" kern="1200" dirty="0" err="1" smtClean="0"/>
            <a:t>bagian</a:t>
          </a:r>
          <a:r>
            <a:rPr lang="en-US" sz="2900" kern="1200" dirty="0" smtClean="0"/>
            <a:t> </a:t>
          </a:r>
          <a:r>
            <a:rPr lang="en-US" sz="2900" kern="1200" dirty="0" err="1" smtClean="0"/>
            <a:t>tumbuhan</a:t>
          </a:r>
          <a:r>
            <a:rPr lang="en-US" sz="2900" kern="1200" dirty="0" smtClean="0"/>
            <a:t>, </a:t>
          </a:r>
          <a:r>
            <a:rPr lang="en-US" sz="2900" kern="1200" dirty="0" err="1" smtClean="0"/>
            <a:t>terutama</a:t>
          </a:r>
          <a:r>
            <a:rPr lang="en-US" sz="2900" kern="1200" dirty="0" smtClean="0"/>
            <a:t> </a:t>
          </a:r>
          <a:r>
            <a:rPr lang="en-US" sz="2900" kern="1200" dirty="0" err="1" smtClean="0"/>
            <a:t>biji</a:t>
          </a:r>
          <a:r>
            <a:rPr lang="en-US" sz="2900" kern="1200" dirty="0" smtClean="0"/>
            <a:t>, </a:t>
          </a:r>
          <a:r>
            <a:rPr lang="en-US" sz="2900" kern="1200" dirty="0" err="1" smtClean="0"/>
            <a:t>namun</a:t>
          </a:r>
          <a:r>
            <a:rPr lang="en-US" sz="2900" kern="1200" dirty="0" smtClean="0"/>
            <a:t> </a:t>
          </a:r>
          <a:r>
            <a:rPr lang="en-US" sz="2900" kern="1200" dirty="0" err="1" smtClean="0"/>
            <a:t>juga</a:t>
          </a:r>
          <a:r>
            <a:rPr lang="en-US" sz="2900" kern="1200" dirty="0" smtClean="0"/>
            <a:t> </a:t>
          </a:r>
          <a:r>
            <a:rPr lang="en-US" sz="2900" kern="1200" dirty="0" err="1" smtClean="0"/>
            <a:t>dapat</a:t>
          </a:r>
          <a:r>
            <a:rPr lang="en-US" sz="2900" kern="1200" dirty="0" smtClean="0"/>
            <a:t> </a:t>
          </a:r>
          <a:r>
            <a:rPr lang="en-US" sz="2900" kern="1200" dirty="0" err="1" smtClean="0"/>
            <a:t>dijumpai</a:t>
          </a:r>
          <a:r>
            <a:rPr lang="en-US" sz="2900" kern="1200" dirty="0" smtClean="0"/>
            <a:t> </a:t>
          </a:r>
          <a:r>
            <a:rPr lang="en-US" sz="2900" kern="1200" dirty="0" err="1" smtClean="0"/>
            <a:t>pada</a:t>
          </a:r>
          <a:r>
            <a:rPr lang="en-US" sz="2900" kern="1200" dirty="0" smtClean="0"/>
            <a:t> </a:t>
          </a:r>
          <a:r>
            <a:rPr lang="en-US" sz="2900" kern="1200" dirty="0" err="1" smtClean="0"/>
            <a:t>berbagai</a:t>
          </a:r>
          <a:r>
            <a:rPr lang="en-US" sz="2900" kern="1200" dirty="0" smtClean="0"/>
            <a:t> </a:t>
          </a:r>
          <a:r>
            <a:rPr lang="en-US" sz="2900" kern="1200" dirty="0" err="1" smtClean="0"/>
            <a:t>hewan</a:t>
          </a:r>
          <a:r>
            <a:rPr lang="en-US" sz="2900" kern="1200" dirty="0" smtClean="0"/>
            <a:t>, </a:t>
          </a:r>
          <a:r>
            <a:rPr lang="en-US" sz="2900" kern="1200" dirty="0" err="1" smtClean="0"/>
            <a:t>terutama</a:t>
          </a:r>
          <a:r>
            <a:rPr lang="en-US" sz="2900" kern="1200" dirty="0" smtClean="0"/>
            <a:t> </a:t>
          </a:r>
          <a:r>
            <a:rPr lang="en-US" sz="2900" kern="1200" dirty="0" err="1" smtClean="0"/>
            <a:t>invertebrat</a:t>
          </a:r>
          <a:r>
            <a:rPr lang="id-ID" sz="2900" kern="1200" dirty="0" smtClean="0"/>
            <a:t>a (Lis dan Sharon, 1993).</a:t>
          </a:r>
          <a:endParaRPr lang="id-ID" sz="2900" kern="1200" dirty="0"/>
        </a:p>
      </dsp:txBody>
      <dsp:txXfrm>
        <a:off x="0" y="2102708"/>
        <a:ext cx="8186766" cy="2002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A7FB6-740C-42AF-BBB7-02A6F11C63DC}">
      <dsp:nvSpPr>
        <dsp:cNvPr id="0" name=""/>
        <dsp:cNvSpPr/>
      </dsp:nvSpPr>
      <dsp:spPr>
        <a:xfrm>
          <a:off x="0" y="0"/>
          <a:ext cx="4808327" cy="857250"/>
        </a:xfrm>
        <a:prstGeom prst="roundRect">
          <a:avLst>
            <a:gd name="adj" fmla="val 10000"/>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solidFill>
                <a:schemeClr val="tx1"/>
              </a:solidFill>
              <a:latin typeface="Times New Roman" pitchFamily="18" charset="0"/>
              <a:cs typeface="Times New Roman" pitchFamily="18" charset="0"/>
            </a:rPr>
            <a:t>Pembuatan</a:t>
          </a:r>
          <a:r>
            <a:rPr lang="id-ID" sz="2400" kern="1200" baseline="0" dirty="0" smtClean="0">
              <a:solidFill>
                <a:schemeClr val="tx1"/>
              </a:solidFill>
              <a:latin typeface="Times New Roman" pitchFamily="18" charset="0"/>
              <a:cs typeface="Times New Roman" pitchFamily="18" charset="0"/>
            </a:rPr>
            <a:t> ekstrak biji wijen dan biji ulex </a:t>
          </a:r>
          <a:endParaRPr lang="en-US" sz="2400" kern="1200" dirty="0">
            <a:solidFill>
              <a:schemeClr val="tx1"/>
            </a:solidFill>
            <a:latin typeface="Times New Roman" pitchFamily="18" charset="0"/>
            <a:cs typeface="Times New Roman" pitchFamily="18" charset="0"/>
          </a:endParaRPr>
        </a:p>
      </dsp:txBody>
      <dsp:txXfrm>
        <a:off x="25108" y="25108"/>
        <a:ext cx="3922292" cy="807034"/>
      </dsp:txXfrm>
    </dsp:sp>
    <dsp:sp modelId="{6C760DA3-9FD3-4424-B64E-9B2990F70DFD}">
      <dsp:nvSpPr>
        <dsp:cNvPr id="0" name=""/>
        <dsp:cNvSpPr/>
      </dsp:nvSpPr>
      <dsp:spPr>
        <a:xfrm>
          <a:off x="848528" y="1047750"/>
          <a:ext cx="4808327" cy="857250"/>
        </a:xfrm>
        <a:prstGeom prst="roundRect">
          <a:avLst>
            <a:gd name="adj" fmla="val 10000"/>
          </a:avLst>
        </a:prstGeom>
        <a:solidFill>
          <a:schemeClr val="accent4">
            <a:hueOff val="17235884"/>
            <a:satOff val="-43603"/>
            <a:lumOff val="196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solidFill>
                <a:schemeClr val="tx1"/>
              </a:solidFill>
            </a:rPr>
            <a:t>Ditunggu</a:t>
          </a:r>
          <a:r>
            <a:rPr lang="id-ID" sz="2400" kern="1200" baseline="0" dirty="0" smtClean="0">
              <a:solidFill>
                <a:schemeClr val="tx1"/>
              </a:solidFill>
            </a:rPr>
            <a:t> selama 3 hari </a:t>
          </a:r>
          <a:endParaRPr lang="en-US" sz="2400" kern="1200" dirty="0">
            <a:solidFill>
              <a:schemeClr val="tx1"/>
            </a:solidFill>
          </a:endParaRPr>
        </a:p>
      </dsp:txBody>
      <dsp:txXfrm>
        <a:off x="873636" y="1072858"/>
        <a:ext cx="3352370" cy="807034"/>
      </dsp:txXfrm>
    </dsp:sp>
    <dsp:sp modelId="{3F72AF66-7884-4916-BD51-A40D427ED1FF}">
      <dsp:nvSpPr>
        <dsp:cNvPr id="0" name=""/>
        <dsp:cNvSpPr/>
      </dsp:nvSpPr>
      <dsp:spPr>
        <a:xfrm>
          <a:off x="4251115" y="673893"/>
          <a:ext cx="557212" cy="557212"/>
        </a:xfrm>
        <a:prstGeom prst="downArrow">
          <a:avLst>
            <a:gd name="adj1" fmla="val 55000"/>
            <a:gd name="adj2" fmla="val 45000"/>
          </a:avLst>
        </a:prstGeom>
        <a:solidFill>
          <a:schemeClr val="accent4">
            <a:tint val="40000"/>
            <a:alpha val="90000"/>
            <a:hueOff val="0"/>
            <a:satOff val="0"/>
            <a:lumOff val="0"/>
            <a:alphaOff val="0"/>
          </a:schemeClr>
        </a:solidFill>
        <a:ln w="400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4376488" y="673893"/>
        <a:ext cx="306466" cy="4193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9080A-EDE7-4B6E-8212-9EB13AAD735C}">
      <dsp:nvSpPr>
        <dsp:cNvPr id="0" name=""/>
        <dsp:cNvSpPr/>
      </dsp:nvSpPr>
      <dsp:spPr>
        <a:xfrm>
          <a:off x="69551" y="29529"/>
          <a:ext cx="4728210" cy="708660"/>
        </a:xfrm>
        <a:prstGeom prst="roundRect">
          <a:avLst>
            <a:gd name="adj" fmla="val 10000"/>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d-ID" sz="2800" kern="1200" dirty="0" smtClean="0">
              <a:solidFill>
                <a:schemeClr val="tx1"/>
              </a:solidFill>
            </a:rPr>
            <a:t>Pengujian reaksi </a:t>
          </a:r>
          <a:endParaRPr lang="en-US" sz="2800" kern="1200" dirty="0">
            <a:solidFill>
              <a:schemeClr val="tx1"/>
            </a:solidFill>
          </a:endParaRPr>
        </a:p>
      </dsp:txBody>
      <dsp:txXfrm>
        <a:off x="90307" y="50285"/>
        <a:ext cx="3963510" cy="667148"/>
      </dsp:txXfrm>
    </dsp:sp>
    <dsp:sp modelId="{41428331-FF25-407C-8A63-321692A983D3}">
      <dsp:nvSpPr>
        <dsp:cNvPr id="0" name=""/>
        <dsp:cNvSpPr/>
      </dsp:nvSpPr>
      <dsp:spPr>
        <a:xfrm>
          <a:off x="370858" y="838200"/>
          <a:ext cx="4728210" cy="708660"/>
        </a:xfrm>
        <a:prstGeom prst="roundRect">
          <a:avLst>
            <a:gd name="adj" fmla="val 10000"/>
          </a:avLst>
        </a:prstGeom>
        <a:solidFill>
          <a:schemeClr val="accent4">
            <a:hueOff val="8617942"/>
            <a:satOff val="-21801"/>
            <a:lumOff val="98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solidFill>
                <a:schemeClr val="tx1"/>
              </a:solidFill>
            </a:rPr>
            <a:t>Uji</a:t>
          </a:r>
          <a:r>
            <a:rPr lang="id-ID" sz="2400" kern="1200" baseline="0" dirty="0" smtClean="0">
              <a:solidFill>
                <a:schemeClr val="tx1"/>
              </a:solidFill>
            </a:rPr>
            <a:t> darah probandus dengan ekstrak biji </a:t>
          </a:r>
          <a:endParaRPr lang="en-US" sz="2400" kern="1200" dirty="0">
            <a:solidFill>
              <a:schemeClr val="tx1"/>
            </a:solidFill>
          </a:endParaRPr>
        </a:p>
      </dsp:txBody>
      <dsp:txXfrm>
        <a:off x="391614" y="858956"/>
        <a:ext cx="3808874" cy="667148"/>
      </dsp:txXfrm>
    </dsp:sp>
    <dsp:sp modelId="{3757001A-CDF0-420F-AC89-0F41B064E62E}">
      <dsp:nvSpPr>
        <dsp:cNvPr id="0" name=""/>
        <dsp:cNvSpPr/>
      </dsp:nvSpPr>
      <dsp:spPr>
        <a:xfrm>
          <a:off x="834389" y="1653539"/>
          <a:ext cx="4728210" cy="708660"/>
        </a:xfrm>
        <a:prstGeom prst="roundRect">
          <a:avLst>
            <a:gd name="adj" fmla="val 10000"/>
          </a:avLst>
        </a:prstGeom>
        <a:solidFill>
          <a:schemeClr val="accent4">
            <a:hueOff val="17235884"/>
            <a:satOff val="-43603"/>
            <a:lumOff val="196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tx1"/>
              </a:solidFill>
            </a:rPr>
            <a:t>Preparasi</a:t>
          </a:r>
          <a:r>
            <a:rPr lang="id-ID" sz="2000" kern="1200" baseline="0" dirty="0" smtClean="0">
              <a:solidFill>
                <a:schemeClr val="tx1"/>
              </a:solidFill>
            </a:rPr>
            <a:t> pada gelas benda </a:t>
          </a:r>
          <a:endParaRPr lang="en-US" sz="2000" kern="1200" dirty="0">
            <a:solidFill>
              <a:schemeClr val="tx1"/>
            </a:solidFill>
          </a:endParaRPr>
        </a:p>
      </dsp:txBody>
      <dsp:txXfrm>
        <a:off x="855145" y="1674295"/>
        <a:ext cx="3808874" cy="667148"/>
      </dsp:txXfrm>
    </dsp:sp>
    <dsp:sp modelId="{8BC144E6-0015-4EF0-B430-0333F7886A41}">
      <dsp:nvSpPr>
        <dsp:cNvPr id="0" name=""/>
        <dsp:cNvSpPr/>
      </dsp:nvSpPr>
      <dsp:spPr>
        <a:xfrm>
          <a:off x="4267581" y="537400"/>
          <a:ext cx="460629" cy="460629"/>
        </a:xfrm>
        <a:prstGeom prst="downArrow">
          <a:avLst>
            <a:gd name="adj1" fmla="val 55000"/>
            <a:gd name="adj2" fmla="val 45000"/>
          </a:avLst>
        </a:prstGeom>
        <a:solidFill>
          <a:schemeClr val="accent4">
            <a:tint val="40000"/>
            <a:alpha val="90000"/>
            <a:hueOff val="0"/>
            <a:satOff val="0"/>
            <a:lumOff val="0"/>
            <a:alphaOff val="0"/>
          </a:schemeClr>
        </a:solidFill>
        <a:ln w="400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4371223" y="537400"/>
        <a:ext cx="253345" cy="346623"/>
      </dsp:txXfrm>
    </dsp:sp>
    <dsp:sp modelId="{4285AAA8-FFEB-4311-BA00-68A012B940CD}">
      <dsp:nvSpPr>
        <dsp:cNvPr id="0" name=""/>
        <dsp:cNvSpPr/>
      </dsp:nvSpPr>
      <dsp:spPr>
        <a:xfrm>
          <a:off x="4684776" y="1359446"/>
          <a:ext cx="460629" cy="460629"/>
        </a:xfrm>
        <a:prstGeom prst="downArrow">
          <a:avLst>
            <a:gd name="adj1" fmla="val 55000"/>
            <a:gd name="adj2" fmla="val 45000"/>
          </a:avLst>
        </a:prstGeom>
        <a:solidFill>
          <a:schemeClr val="accent4">
            <a:tint val="40000"/>
            <a:alpha val="90000"/>
            <a:hueOff val="18049406"/>
            <a:satOff val="-49393"/>
            <a:lumOff val="-1719"/>
            <a:alphaOff val="0"/>
          </a:schemeClr>
        </a:solidFill>
        <a:ln w="40000" cap="flat" cmpd="sng" algn="ctr">
          <a:solidFill>
            <a:schemeClr val="accent4">
              <a:tint val="40000"/>
              <a:alpha val="90000"/>
              <a:hueOff val="18049406"/>
              <a:satOff val="-49393"/>
              <a:lumOff val="-1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4788418" y="1359446"/>
        <a:ext cx="253345" cy="3466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CBADE05-BE1C-4B59-91E1-F0094D479EA2}" type="datetimeFigureOut">
              <a:rPr lang="en-US" smtClean="0"/>
              <a:pPr/>
              <a:t>5/23/2019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4F233BA-0987-4238-A227-58C293B3D3E0}" type="slidenum">
              <a:rPr lang="en-US" smtClean="0"/>
              <a:pPr/>
              <a:t>‹#›</a:t>
            </a:fld>
            <a:endParaRPr lang="en-US"/>
          </a:p>
        </p:txBody>
      </p:sp>
    </p:spTree>
  </p:cSld>
  <p:clrMapOvr>
    <a:masterClrMapping/>
  </p:clrMapOvr>
  <p:transition>
    <p:dissolve/>
    <p:sndAc>
      <p:stSnd>
        <p:snd r:embed="rId1" name="typ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BADE05-BE1C-4B59-91E1-F0094D479EA2}" type="datetimeFigureOut">
              <a:rPr lang="en-US" smtClean="0"/>
              <a:pPr/>
              <a:t>5/23/2019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4F233BA-0987-4238-A227-58C293B3D3E0}" type="slidenum">
              <a:rPr lang="en-US" smtClean="0"/>
              <a:pPr/>
              <a:t>‹#›</a:t>
            </a:fld>
            <a:endParaRPr lang="en-US"/>
          </a:p>
        </p:txBody>
      </p:sp>
    </p:spTree>
  </p:cSld>
  <p:clrMapOvr>
    <a:masterClrMapping/>
  </p:clrMapOvr>
  <p:transition>
    <p:dissolve/>
    <p:sndAc>
      <p:stSnd>
        <p:snd r:embed="rId1" name="typ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CBADE05-BE1C-4B59-91E1-F0094D479EA2}" type="datetimeFigureOut">
              <a:rPr lang="en-US" smtClean="0"/>
              <a:pPr/>
              <a:t>5/23/2019</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4F233BA-0987-4238-A227-58C293B3D3E0}" type="slidenum">
              <a:rPr lang="en-US" smtClean="0"/>
              <a:pPr/>
              <a:t>‹#›</a:t>
            </a:fld>
            <a:endParaRPr lang="en-US"/>
          </a:p>
        </p:txBody>
      </p:sp>
    </p:spTree>
  </p:cSld>
  <p:clrMapOvr>
    <a:masterClrMapping/>
  </p:clrMapOvr>
  <p:transition>
    <p:dissolve/>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BADE05-BE1C-4B59-91E1-F0094D479EA2}" type="datetimeFigureOut">
              <a:rPr lang="en-US" smtClean="0"/>
              <a:pPr/>
              <a:t>5/23/2019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4F233BA-0987-4238-A227-58C293B3D3E0}" type="slidenum">
              <a:rPr lang="en-US" smtClean="0"/>
              <a:pPr/>
              <a:t>‹#›</a:t>
            </a:fld>
            <a:endParaRPr lang="en-US"/>
          </a:p>
        </p:txBody>
      </p:sp>
    </p:spTree>
  </p:cSld>
  <p:clrMapOvr>
    <a:masterClrMapping/>
  </p:clrMapOvr>
  <p:transition>
    <p:dissolve/>
    <p:sndAc>
      <p:stSnd>
        <p:snd r:embed="rId1" name="typ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CBADE05-BE1C-4B59-91E1-F0094D479EA2}" type="datetimeFigureOut">
              <a:rPr lang="en-US" smtClean="0"/>
              <a:pPr/>
              <a:t>5/23/2019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4F233BA-0987-4238-A227-58C293B3D3E0}" type="slidenum">
              <a:rPr lang="en-US" smtClean="0"/>
              <a:pPr/>
              <a:t>‹#›</a:t>
            </a:fld>
            <a:endParaRPr lang="en-US"/>
          </a:p>
        </p:txBody>
      </p:sp>
    </p:spTree>
  </p:cSld>
  <p:clrMapOvr>
    <a:masterClrMapping/>
  </p:clrMapOvr>
  <p:transition>
    <p:dissolve/>
    <p:sndAc>
      <p:stSnd>
        <p:snd r:embed="rId1" name="typ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BADE05-BE1C-4B59-91E1-F0094D479EA2}" type="datetimeFigureOut">
              <a:rPr lang="en-US" smtClean="0"/>
              <a:pPr/>
              <a:t>5/23/2019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4F233BA-0987-4238-A227-58C293B3D3E0}" type="slidenum">
              <a:rPr lang="en-US" smtClean="0"/>
              <a:pPr/>
              <a:t>‹#›</a:t>
            </a:fld>
            <a:endParaRPr lang="en-US"/>
          </a:p>
        </p:txBody>
      </p:sp>
    </p:spTree>
  </p:cSld>
  <p:clrMapOvr>
    <a:masterClrMapping/>
  </p:clrMapOvr>
  <p:transition>
    <p:dissolve/>
    <p:sndAc>
      <p:stSnd>
        <p:snd r:embed="rId1" name="typ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BADE05-BE1C-4B59-91E1-F0094D479EA2}" type="datetimeFigureOut">
              <a:rPr lang="en-US" smtClean="0"/>
              <a:pPr/>
              <a:t>5/23/2019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4F233BA-0987-4238-A227-58C293B3D3E0}" type="slidenum">
              <a:rPr lang="en-US" smtClean="0"/>
              <a:pPr/>
              <a:t>‹#›</a:t>
            </a:fld>
            <a:endParaRPr lang="en-US"/>
          </a:p>
        </p:txBody>
      </p:sp>
    </p:spTree>
  </p:cSld>
  <p:clrMapOvr>
    <a:masterClrMapping/>
  </p:clrMapOvr>
  <p:transition>
    <p:dissolve/>
    <p:sndAc>
      <p:stSnd>
        <p:snd r:embed="rId1" name="typ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CBADE05-BE1C-4B59-91E1-F0094D479EA2}" type="datetimeFigureOut">
              <a:rPr lang="en-US" smtClean="0"/>
              <a:pPr/>
              <a:t>5/23/2019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4F233BA-0987-4238-A227-58C293B3D3E0}" type="slidenum">
              <a:rPr lang="en-US" smtClean="0"/>
              <a:pPr/>
              <a:t>‹#›</a:t>
            </a:fld>
            <a:endParaRPr lang="en-US"/>
          </a:p>
        </p:txBody>
      </p:sp>
    </p:spTree>
  </p:cSld>
  <p:clrMapOvr>
    <a:masterClrMapping/>
  </p:clrMapOvr>
  <p:transition>
    <p:dissolve/>
    <p:sndAc>
      <p:stSnd>
        <p:snd r:embed="rId1" name="typ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CBADE05-BE1C-4B59-91E1-F0094D479EA2}" type="datetimeFigureOut">
              <a:rPr lang="en-US" smtClean="0"/>
              <a:pPr/>
              <a:t>5/23/2019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44F233BA-0987-4238-A227-58C293B3D3E0}" type="slidenum">
              <a:rPr lang="en-US" smtClean="0"/>
              <a:pPr/>
              <a:t>‹#›</a:t>
            </a:fld>
            <a:endParaRPr lang="en-US"/>
          </a:p>
        </p:txBody>
      </p:sp>
    </p:spTree>
  </p:cSld>
  <p:clrMapOvr>
    <a:masterClrMapping/>
  </p:clrMapOvr>
  <p:transition>
    <p:dissolve/>
    <p:sndAc>
      <p:stSnd>
        <p:snd r:embed="rId1" name="typ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BADE05-BE1C-4B59-91E1-F0094D479EA2}" type="datetimeFigureOut">
              <a:rPr lang="en-US" smtClean="0"/>
              <a:pPr/>
              <a:t>5/23/2019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4F233BA-0987-4238-A227-58C293B3D3E0}" type="slidenum">
              <a:rPr lang="en-US" smtClean="0"/>
              <a:pPr/>
              <a:t>‹#›</a:t>
            </a:fld>
            <a:endParaRPr lang="en-US"/>
          </a:p>
        </p:txBody>
      </p:sp>
    </p:spTree>
  </p:cSld>
  <p:clrMapOvr>
    <a:masterClrMapping/>
  </p:clrMapOvr>
  <p:transition>
    <p:dissolve/>
    <p:sndAc>
      <p:stSnd>
        <p:snd r:embed="rId1" name="typ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CBADE05-BE1C-4B59-91E1-F0094D479EA2}" type="datetimeFigureOut">
              <a:rPr lang="en-US" smtClean="0"/>
              <a:pPr/>
              <a:t>5/23/2019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4F233BA-0987-4238-A227-58C293B3D3E0}"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transition>
    <p:dissolve/>
    <p:sndAc>
      <p:stSnd>
        <p:snd r:embed="rId1" name="typ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CBADE05-BE1C-4B59-91E1-F0094D479EA2}" type="datetimeFigureOut">
              <a:rPr lang="en-US" smtClean="0"/>
              <a:pPr/>
              <a:t>5/23/2019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4F233BA-0987-4238-A227-58C293B3D3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dissolve/>
    <p:sndAc>
      <p:stSnd>
        <p:snd r:embed="rId13" name="type.wav"/>
      </p:stSnd>
    </p:sndAc>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Data" Target="../diagrams/data7.xml"/><Relationship Id="rId7" Type="http://schemas.openxmlformats.org/officeDocument/2006/relationships/diagramData" Target="../diagrams/data8.xml"/><Relationship Id="rId12" Type="http://schemas.microsoft.com/office/2007/relationships/diagramDrawing" Target="../diagrams/drawing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microsoft.com/office/2007/relationships/diagramDrawing" Target="../diagrams/drawing7.xml"/><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9.xml"/><Relationship Id="rId7"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microsoft.com/office/2007/relationships/diagramDrawing" Target="../diagrams/drawing9.xml"/><Relationship Id="rId4" Type="http://schemas.openxmlformats.org/officeDocument/2006/relationships/diagramLayout" Target="../diagrams/layout9.xml"/><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microsoft.com/office/2007/relationships/diagramDrawing" Target="../diagrams/drawing4.xml"/><Relationship Id="rId3" Type="http://schemas.openxmlformats.org/officeDocument/2006/relationships/diagramData" Target="../diagrams/data3.xml"/><Relationship Id="rId7" Type="http://schemas.openxmlformats.org/officeDocument/2006/relationships/diagramData" Target="../diagrams/data4.xml"/><Relationship Id="rId12"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0.jpeg"/><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12"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microsoft.com/office/2007/relationships/diagramDrawing" Target="../diagrams/drawing5.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Rounded Rectangle 5"/>
          <p:cNvSpPr/>
          <p:nvPr/>
        </p:nvSpPr>
        <p:spPr>
          <a:xfrm>
            <a:off x="2209800" y="3505200"/>
            <a:ext cx="4800600" cy="3124200"/>
          </a:xfrm>
          <a:prstGeom prst="roundRect">
            <a:avLst/>
          </a:prstGeom>
          <a:pattFill prst="pct70">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33400" y="228600"/>
            <a:ext cx="8229600" cy="1295400"/>
          </a:xfrm>
          <a:prstGeom prst="roundRect">
            <a:avLst/>
          </a:prstGeom>
          <a:pattFill prst="pct60">
            <a:fgClr>
              <a:schemeClr val="bg2">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8596" y="0"/>
            <a:ext cx="8715404" cy="1571612"/>
          </a:xfrm>
          <a:solidFill>
            <a:schemeClr val="accent5">
              <a:lumMod val="40000"/>
              <a:lumOff val="60000"/>
            </a:schemeClr>
          </a:solidFill>
          <a:effectLst>
            <a:innerShdw blurRad="114300">
              <a:prstClr val="black"/>
            </a:innerShdw>
          </a:effectLst>
        </p:spPr>
        <p:txBody>
          <a:bodyPr>
            <a:noAutofit/>
          </a:bodyPr>
          <a:lstStyle/>
          <a:p>
            <a:pPr algn="ctr"/>
            <a:r>
              <a:rPr lang="id-ID" sz="1800" b="1" dirty="0" smtClean="0">
                <a:solidFill>
                  <a:schemeClr val="tx1"/>
                </a:solidFill>
              </a:rPr>
              <a:t/>
            </a:r>
            <a:br>
              <a:rPr lang="id-ID" sz="1800" b="1" dirty="0" smtClean="0">
                <a:solidFill>
                  <a:schemeClr val="tx1"/>
                </a:solidFill>
              </a:rPr>
            </a:br>
            <a:r>
              <a:rPr lang="id-ID" sz="2800" b="1" dirty="0" smtClean="0">
                <a:solidFill>
                  <a:schemeClr val="tx1"/>
                </a:solidFill>
              </a:rPr>
              <a:t>SEMINAR </a:t>
            </a:r>
            <a:r>
              <a:rPr lang="id-ID" sz="1800" dirty="0" smtClean="0">
                <a:solidFill>
                  <a:schemeClr val="tx1"/>
                </a:solidFill>
              </a:rPr>
              <a:t/>
            </a:r>
            <a:br>
              <a:rPr lang="id-ID" sz="1800" dirty="0" smtClean="0">
                <a:solidFill>
                  <a:schemeClr val="tx1"/>
                </a:solidFill>
              </a:rPr>
            </a:br>
            <a:r>
              <a:rPr lang="id-ID" sz="1800" dirty="0" smtClean="0">
                <a:solidFill>
                  <a:schemeClr val="tx1"/>
                </a:solidFill>
              </a:rPr>
              <a:t/>
            </a:r>
            <a:br>
              <a:rPr lang="id-ID" sz="1800" dirty="0" smtClean="0">
                <a:solidFill>
                  <a:schemeClr val="tx1"/>
                </a:solidFill>
              </a:rPr>
            </a:br>
            <a:r>
              <a:rPr lang="id-ID" sz="1800" cap="none" dirty="0" smtClean="0">
                <a:solidFill>
                  <a:schemeClr val="tx1"/>
                </a:solidFill>
              </a:rPr>
              <a:t>REAKSI AGGLUTINASI EKSTRAK BIJI WIJEN (</a:t>
            </a:r>
            <a:r>
              <a:rPr lang="id-ID" sz="1800" i="1" cap="none" dirty="0" smtClean="0">
                <a:solidFill>
                  <a:schemeClr val="tx1"/>
                </a:solidFill>
              </a:rPr>
              <a:t>Sesamum indicum</a:t>
            </a:r>
            <a:r>
              <a:rPr lang="id-ID" sz="1800" cap="none" dirty="0" smtClean="0">
                <a:solidFill>
                  <a:schemeClr val="tx1"/>
                </a:solidFill>
              </a:rPr>
              <a:t> L.) </a:t>
            </a:r>
            <a:br>
              <a:rPr lang="id-ID" sz="1800" cap="none" dirty="0" smtClean="0">
                <a:solidFill>
                  <a:schemeClr val="tx1"/>
                </a:solidFill>
              </a:rPr>
            </a:br>
            <a:r>
              <a:rPr lang="id-ID" sz="1800" cap="none" dirty="0" smtClean="0">
                <a:solidFill>
                  <a:schemeClr val="tx1"/>
                </a:solidFill>
              </a:rPr>
              <a:t>PADA UJI GOLONGAN DARAH O</a:t>
            </a:r>
            <a:r>
              <a:rPr lang="en-US" sz="1800" b="1" dirty="0" smtClean="0">
                <a:solidFill>
                  <a:schemeClr val="tx1"/>
                </a:solidFill>
              </a:rPr>
              <a:t/>
            </a:r>
            <a:br>
              <a:rPr lang="en-US" sz="1800" b="1" dirty="0" smtClean="0">
                <a:solidFill>
                  <a:schemeClr val="tx1"/>
                </a:solidFill>
              </a:rPr>
            </a:br>
            <a:endParaRPr lang="en-US" sz="1800" dirty="0">
              <a:solidFill>
                <a:schemeClr val="tx1"/>
              </a:solidFill>
            </a:endParaRPr>
          </a:p>
        </p:txBody>
      </p:sp>
      <p:sp>
        <p:nvSpPr>
          <p:cNvPr id="3" name="Subtitle 2"/>
          <p:cNvSpPr>
            <a:spLocks noGrp="1"/>
          </p:cNvSpPr>
          <p:nvPr>
            <p:ph type="subTitle" idx="1"/>
          </p:nvPr>
        </p:nvSpPr>
        <p:spPr>
          <a:xfrm>
            <a:off x="928662" y="2071678"/>
            <a:ext cx="7358114" cy="4572008"/>
          </a:xfrm>
        </p:spPr>
        <p:txBody>
          <a:bodyPr>
            <a:normAutofit/>
          </a:bodyPr>
          <a:lstStyle/>
          <a:p>
            <a:endParaRPr lang="en-US" dirty="0" smtClean="0"/>
          </a:p>
          <a:p>
            <a:endParaRPr lang="en-US" dirty="0"/>
          </a:p>
          <a:p>
            <a:endParaRPr lang="en-US" dirty="0" smtClean="0"/>
          </a:p>
          <a:p>
            <a:endParaRPr lang="en-US" dirty="0" smtClean="0"/>
          </a:p>
          <a:p>
            <a:endParaRPr lang="en-US" sz="2200" b="1" dirty="0" smtClean="0">
              <a:solidFill>
                <a:schemeClr val="tx1"/>
              </a:solidFill>
            </a:endParaRPr>
          </a:p>
          <a:p>
            <a:pPr algn="ctr"/>
            <a:endParaRPr lang="en-US" sz="2200" b="1" dirty="0" smtClean="0">
              <a:solidFill>
                <a:schemeClr val="tx1"/>
              </a:solidFill>
            </a:endParaRPr>
          </a:p>
          <a:p>
            <a:pPr algn="ctr"/>
            <a:endParaRPr lang="en-US" sz="2200" b="1" dirty="0" smtClean="0">
              <a:solidFill>
                <a:schemeClr val="tx1"/>
              </a:solidFill>
            </a:endParaRPr>
          </a:p>
          <a:p>
            <a:pPr algn="ctr"/>
            <a:r>
              <a:rPr lang="id-ID" sz="2300" b="1" dirty="0" smtClean="0">
                <a:solidFill>
                  <a:schemeClr val="tx1"/>
                </a:solidFill>
                <a:latin typeface="Times New Roman" pitchFamily="18" charset="0"/>
                <a:cs typeface="Times New Roman" pitchFamily="18" charset="0"/>
              </a:rPr>
              <a:t>YENI AVIDHATUL HUSNAH</a:t>
            </a:r>
          </a:p>
        </p:txBody>
      </p:sp>
    </p:spTree>
    <p:extLst>
      <p:ext uri="{BB962C8B-B14F-4D97-AF65-F5344CB8AC3E}">
        <p14:creationId xmlns:p14="http://schemas.microsoft.com/office/powerpoint/2010/main" xmlns="" val="3250021743"/>
      </p:ext>
    </p:extLst>
  </p:cSld>
  <p:clrMapOvr>
    <a:masterClrMapping/>
  </p:clrMapOvr>
  <p:transition>
    <p:dissolve/>
    <p:sndAc>
      <p:stSnd>
        <p:snd r:embed="rId2" name="typ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7214"/>
            <a:ext cx="7239000" cy="838200"/>
          </a:xfrm>
        </p:spPr>
        <p:txBody>
          <a:bodyPr/>
          <a:lstStyle/>
          <a:p>
            <a:r>
              <a:rPr lang="en-US" dirty="0"/>
              <a:t>C. </a:t>
            </a:r>
            <a:r>
              <a:rPr lang="id-ID" dirty="0" smtClean="0"/>
              <a:t>U</a:t>
            </a:r>
            <a:r>
              <a:rPr lang="id-ID" cap="none" dirty="0" smtClean="0"/>
              <a:t>lex europaeus </a:t>
            </a:r>
            <a:endParaRPr lang="en-US" dirty="0"/>
          </a:p>
        </p:txBody>
      </p:sp>
      <p:pic>
        <p:nvPicPr>
          <p:cNvPr id="8" name="irc_mi" descr="http://www.waikatoregion.govt.nz/PageFiles/12182/Gorse%20%28Ulex%20europaeus%29.jpg"/>
          <p:cNvPicPr/>
          <p:nvPr/>
        </p:nvPicPr>
        <p:blipFill>
          <a:blip r:embed="rId3"/>
          <a:srcRect/>
          <a:stretch>
            <a:fillRect/>
          </a:stretch>
        </p:blipFill>
        <p:spPr bwMode="auto">
          <a:xfrm>
            <a:off x="4643438" y="928670"/>
            <a:ext cx="4286280" cy="3000396"/>
          </a:xfrm>
          <a:prstGeom prst="rect">
            <a:avLst/>
          </a:prstGeom>
          <a:noFill/>
          <a:ln w="9525">
            <a:noFill/>
            <a:miter lim="800000"/>
            <a:headEnd/>
            <a:tailEnd/>
          </a:ln>
        </p:spPr>
      </p:pic>
      <p:sp>
        <p:nvSpPr>
          <p:cNvPr id="9" name="TextBox 8"/>
          <p:cNvSpPr txBox="1"/>
          <p:nvPr/>
        </p:nvSpPr>
        <p:spPr>
          <a:xfrm>
            <a:off x="0" y="1643050"/>
            <a:ext cx="428628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65113" indent="-265113">
              <a:buFont typeface="Arial" pitchFamily="34" charset="0"/>
              <a:buChar char="•"/>
            </a:pPr>
            <a:r>
              <a:rPr lang="id-ID" i="1" dirty="0" smtClean="0"/>
              <a:t> Ulex europaeus</a:t>
            </a:r>
            <a:r>
              <a:rPr lang="id-ID" dirty="0" smtClean="0"/>
              <a:t> adalah salah satu    tanaman semak yang dapat tumbuh mencapai 1,5 m.</a:t>
            </a:r>
            <a:endParaRPr lang="id-ID" dirty="0"/>
          </a:p>
        </p:txBody>
      </p:sp>
      <p:pic>
        <p:nvPicPr>
          <p:cNvPr id="10" name="Picture 3" descr="C:\Documents and Settings\windows\Desktop\ulex.jpg"/>
          <p:cNvPicPr>
            <a:picLocks noGrp="1" noChangeAspect="1" noChangeArrowheads="1"/>
          </p:cNvPicPr>
          <p:nvPr>
            <p:ph idx="1"/>
          </p:nvPr>
        </p:nvPicPr>
        <p:blipFill>
          <a:blip r:embed="rId4"/>
          <a:srcRect/>
          <a:stretch>
            <a:fillRect/>
          </a:stretch>
        </p:blipFill>
        <p:spPr bwMode="auto">
          <a:xfrm>
            <a:off x="357158" y="4143380"/>
            <a:ext cx="5643602" cy="2000264"/>
          </a:xfrm>
          <a:prstGeom prst="rect">
            <a:avLst/>
          </a:prstGeom>
          <a:noFill/>
        </p:spPr>
      </p:pic>
      <p:sp>
        <p:nvSpPr>
          <p:cNvPr id="11" name="TextBox 10"/>
          <p:cNvSpPr txBox="1"/>
          <p:nvPr/>
        </p:nvSpPr>
        <p:spPr>
          <a:xfrm>
            <a:off x="785786" y="6143644"/>
            <a:ext cx="5143536" cy="369332"/>
          </a:xfrm>
          <a:prstGeom prst="rect">
            <a:avLst/>
          </a:prstGeom>
          <a:noFill/>
        </p:spPr>
        <p:txBody>
          <a:bodyPr wrap="square" rtlCol="0">
            <a:spAutoFit/>
          </a:bodyPr>
          <a:lstStyle/>
          <a:p>
            <a:r>
              <a:rPr lang="id-ID" dirty="0" smtClean="0"/>
              <a:t>Gambar 2. biji ulex ( Burrill, LC, 1992 ).</a:t>
            </a:r>
            <a:endParaRPr lang="id-ID" dirty="0"/>
          </a:p>
        </p:txBody>
      </p:sp>
    </p:spTree>
    <p:extLst>
      <p:ext uri="{BB962C8B-B14F-4D97-AF65-F5344CB8AC3E}">
        <p14:creationId xmlns:p14="http://schemas.microsoft.com/office/powerpoint/2010/main" xmlns="" val="3848684510"/>
      </p:ext>
    </p:extLst>
  </p:cSld>
  <p:clrMapOvr>
    <a:masterClrMapping/>
  </p:clrMapOvr>
  <p:transition>
    <p:dissolve/>
    <p:sndAc>
      <p:stSnd>
        <p:snd r:embed="rId2" name="type.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id-ID" dirty="0" smtClean="0"/>
              <a:t>D. S</a:t>
            </a:r>
            <a:r>
              <a:rPr lang="id-ID" cap="none" dirty="0" smtClean="0"/>
              <a:t>esamum indicum L.</a:t>
            </a:r>
            <a:endParaRPr lang="id-ID" dirty="0"/>
          </a:p>
        </p:txBody>
      </p:sp>
      <p:pic>
        <p:nvPicPr>
          <p:cNvPr id="4" name="irc_mi" descr="http://t2.gstatic.com/images?q=tbn:ANd9GcT8AaI1hZ3gOUhVtLeMDAUdcfZIOJiFxo-Um-wG1-7Bxe2Fva31"/>
          <p:cNvPicPr/>
          <p:nvPr/>
        </p:nvPicPr>
        <p:blipFill>
          <a:blip r:embed="rId3"/>
          <a:srcRect/>
          <a:stretch>
            <a:fillRect/>
          </a:stretch>
        </p:blipFill>
        <p:spPr bwMode="auto">
          <a:xfrm>
            <a:off x="5286380" y="1714488"/>
            <a:ext cx="3857620" cy="2786082"/>
          </a:xfrm>
          <a:prstGeom prst="rect">
            <a:avLst/>
          </a:prstGeom>
          <a:noFill/>
          <a:ln w="9525">
            <a:noFill/>
            <a:miter lim="800000"/>
            <a:headEnd/>
            <a:tailEnd/>
          </a:ln>
        </p:spPr>
      </p:pic>
      <p:sp>
        <p:nvSpPr>
          <p:cNvPr id="38913" name="Rectangle 1"/>
          <p:cNvSpPr>
            <a:spLocks noChangeArrowheads="1"/>
          </p:cNvSpPr>
          <p:nvPr/>
        </p:nvSpPr>
        <p:spPr bwMode="auto">
          <a:xfrm>
            <a:off x="4572000" y="4429132"/>
            <a:ext cx="4572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898525" marR="0" lvl="0" indent="-898525" algn="l"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Gambar 5. Tanaman dan biji dari </a:t>
            </a:r>
            <a:r>
              <a:rPr kumimoji="0" lang="id-ID"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Sesanum indicum</a:t>
            </a:r>
            <a:r>
              <a:rPr kumimoji="0" lang="id-ID" sz="1600" b="0"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id-ID" sz="16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 </a:t>
            </a:r>
            <a:r>
              <a:rPr kumimoji="0" lang="id-ID"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Tirtosuprobo, 2006 )</a:t>
            </a:r>
            <a:endParaRPr kumimoji="0" lang="id-ID"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642910" y="2214554"/>
            <a:ext cx="4572032"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buFont typeface="Wingdings" pitchFamily="2" charset="2"/>
              <a:buChar char="§"/>
            </a:pPr>
            <a:r>
              <a:rPr lang="id-ID" i="1" dirty="0" smtClean="0"/>
              <a:t>“The queen of oil seeds crops” </a:t>
            </a:r>
            <a:endParaRPr lang="id-ID" dirty="0"/>
          </a:p>
        </p:txBody>
      </p:sp>
      <p:sp>
        <p:nvSpPr>
          <p:cNvPr id="6" name="TextBox 5"/>
          <p:cNvSpPr txBox="1"/>
          <p:nvPr/>
        </p:nvSpPr>
        <p:spPr>
          <a:xfrm>
            <a:off x="357158" y="3143248"/>
            <a:ext cx="4786346" cy="923330"/>
          </a:xfrm>
          <a:prstGeom prst="rect">
            <a:avLst/>
          </a:prstGeom>
          <a:effectLst>
            <a:glow rad="228600">
              <a:schemeClr val="accent3">
                <a:satMod val="175000"/>
                <a:alpha val="40000"/>
              </a:schemeClr>
            </a:glow>
            <a:outerShdw blurRad="50800" dist="25000" dir="5400000" rotWithShape="0">
              <a:schemeClr val="accent4">
                <a:shade val="30000"/>
                <a:satMod val="150000"/>
                <a:alpha val="38000"/>
              </a:scheme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d-ID" dirty="0" smtClean="0"/>
              <a:t>Seluruh bagian tanaman wijen dapat dimanfaatkan, baik batang, daun maupun bijinya</a:t>
            </a:r>
            <a:endParaRPr lang="id-ID" dirty="0"/>
          </a:p>
        </p:txBody>
      </p:sp>
    </p:spTree>
  </p:cSld>
  <p:clrMapOvr>
    <a:masterClrMapping/>
  </p:clrMapOvr>
  <p:transition>
    <p:dissolve/>
    <p:sndAc>
      <p:stSnd>
        <p:snd r:embed="rId2" name="typ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486400" y="829340"/>
            <a:ext cx="2133600" cy="609600"/>
          </a:xfrm>
          <a:prstGeom prst="round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2"/>
                </a:solidFill>
              </a:rPr>
              <a:t>Bahan</a:t>
            </a:r>
            <a:endParaRPr lang="en-US" sz="3600" dirty="0">
              <a:solidFill>
                <a:schemeClr val="tx2"/>
              </a:solidFill>
            </a:endParaRPr>
          </a:p>
        </p:txBody>
      </p:sp>
      <p:sp>
        <p:nvSpPr>
          <p:cNvPr id="10" name="Rounded Rectangle 9"/>
          <p:cNvSpPr/>
          <p:nvPr/>
        </p:nvSpPr>
        <p:spPr>
          <a:xfrm>
            <a:off x="1219200" y="762000"/>
            <a:ext cx="2133600" cy="609600"/>
          </a:xfrm>
          <a:prstGeom prst="round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2"/>
                </a:solidFill>
              </a:rPr>
              <a:t>Alat</a:t>
            </a:r>
            <a:endParaRPr lang="en-US" sz="4000" dirty="0">
              <a:solidFill>
                <a:schemeClr val="tx2"/>
              </a:solidFill>
            </a:endParaRPr>
          </a:p>
        </p:txBody>
      </p:sp>
      <p:sp>
        <p:nvSpPr>
          <p:cNvPr id="2" name="Title 1"/>
          <p:cNvSpPr>
            <a:spLocks noGrp="1"/>
          </p:cNvSpPr>
          <p:nvPr>
            <p:ph type="title"/>
          </p:nvPr>
        </p:nvSpPr>
        <p:spPr>
          <a:xfrm>
            <a:off x="457200" y="152400"/>
            <a:ext cx="8229600" cy="609600"/>
          </a:xfrm>
        </p:spPr>
        <p:txBody>
          <a:bodyPr>
            <a:normAutofit/>
          </a:bodyPr>
          <a:lstStyle/>
          <a:p>
            <a:pPr algn="ctr"/>
            <a:r>
              <a:rPr lang="en-US" dirty="0" err="1" smtClean="0"/>
              <a:t>metode</a:t>
            </a:r>
            <a:endParaRPr lang="en-US" dirty="0"/>
          </a:p>
        </p:txBody>
      </p:sp>
      <p:sp>
        <p:nvSpPr>
          <p:cNvPr id="3" name="Rounded Rectangle 2"/>
          <p:cNvSpPr/>
          <p:nvPr/>
        </p:nvSpPr>
        <p:spPr>
          <a:xfrm>
            <a:off x="152401" y="1516912"/>
            <a:ext cx="4267200" cy="5341088"/>
          </a:xfrm>
          <a:prstGeom prst="roundRect">
            <a:avLst/>
          </a:prstGeom>
          <a:gradFill>
            <a:gsLst>
              <a:gs pos="0">
                <a:schemeClr val="tx2">
                  <a:lumMod val="75000"/>
                </a:schemeClr>
              </a:gs>
              <a:gs pos="44000">
                <a:srgbClr val="99CCFF"/>
              </a:gs>
              <a:gs pos="19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2"/>
          </p:nvPr>
        </p:nvSpPr>
        <p:spPr>
          <a:xfrm>
            <a:off x="304800" y="1524000"/>
            <a:ext cx="4192588" cy="5181600"/>
          </a:xfrm>
        </p:spPr>
        <p:txBody>
          <a:bodyPr>
            <a:noAutofit/>
          </a:bodyPr>
          <a:lstStyle/>
          <a:p>
            <a:r>
              <a:rPr lang="id-ID" dirty="0" smtClean="0">
                <a:latin typeface="Times New Roman" pitchFamily="18" charset="0"/>
                <a:cs typeface="Times New Roman" pitchFamily="18" charset="0"/>
              </a:rPr>
              <a:t>Pipet  12 buah </a:t>
            </a:r>
          </a:p>
          <a:p>
            <a:r>
              <a:rPr lang="id-ID" dirty="0" smtClean="0">
                <a:latin typeface="Times New Roman" pitchFamily="18" charset="0"/>
                <a:cs typeface="Times New Roman" pitchFamily="18" charset="0"/>
              </a:rPr>
              <a:t>Gelas ukur 100ml </a:t>
            </a:r>
          </a:p>
          <a:p>
            <a:r>
              <a:rPr lang="id-ID" dirty="0" smtClean="0">
                <a:latin typeface="Times New Roman" pitchFamily="18" charset="0"/>
                <a:cs typeface="Times New Roman" pitchFamily="18" charset="0"/>
              </a:rPr>
              <a:t>Timbangan analitik </a:t>
            </a:r>
          </a:p>
          <a:p>
            <a:r>
              <a:rPr lang="id-ID" dirty="0" smtClean="0">
                <a:latin typeface="Times New Roman" pitchFamily="18" charset="0"/>
                <a:cs typeface="Times New Roman" pitchFamily="18" charset="0"/>
              </a:rPr>
              <a:t>Sentifugasi </a:t>
            </a:r>
          </a:p>
          <a:p>
            <a:r>
              <a:rPr lang="id-ID" dirty="0" smtClean="0">
                <a:latin typeface="Times New Roman" pitchFamily="18" charset="0"/>
                <a:cs typeface="Times New Roman" pitchFamily="18" charset="0"/>
              </a:rPr>
              <a:t>Kertas saring</a:t>
            </a:r>
          </a:p>
          <a:p>
            <a:r>
              <a:rPr lang="id-ID" dirty="0" smtClean="0">
                <a:latin typeface="Times New Roman" pitchFamily="18" charset="0"/>
                <a:cs typeface="Times New Roman" pitchFamily="18" charset="0"/>
              </a:rPr>
              <a:t>Mortar dan alu</a:t>
            </a:r>
          </a:p>
          <a:p>
            <a:r>
              <a:rPr lang="id-ID" dirty="0" smtClean="0">
                <a:latin typeface="Times New Roman" pitchFamily="18" charset="0"/>
                <a:cs typeface="Times New Roman" pitchFamily="18" charset="0"/>
              </a:rPr>
              <a:t>Lancet steril </a:t>
            </a:r>
          </a:p>
          <a:p>
            <a:r>
              <a:rPr lang="id-ID" dirty="0" smtClean="0">
                <a:latin typeface="Times New Roman" pitchFamily="18" charset="0"/>
                <a:cs typeface="Times New Roman" pitchFamily="18" charset="0"/>
              </a:rPr>
              <a:t>Gelas benda </a:t>
            </a:r>
          </a:p>
          <a:p>
            <a:r>
              <a:rPr lang="id-ID" dirty="0" smtClean="0">
                <a:latin typeface="Times New Roman" pitchFamily="18" charset="0"/>
                <a:cs typeface="Times New Roman" pitchFamily="18" charset="0"/>
              </a:rPr>
              <a:t>Mikroskop </a:t>
            </a:r>
          </a:p>
          <a:p>
            <a:pPr>
              <a:buNone/>
            </a:pPr>
            <a:endParaRPr lang="en-US" dirty="0">
              <a:latin typeface="Times New Roman" pitchFamily="18" charset="0"/>
              <a:cs typeface="Times New Roman" pitchFamily="18" charset="0"/>
            </a:endParaRPr>
          </a:p>
        </p:txBody>
      </p:sp>
      <p:sp>
        <p:nvSpPr>
          <p:cNvPr id="8" name="Rounded Rectangle 7"/>
          <p:cNvSpPr/>
          <p:nvPr/>
        </p:nvSpPr>
        <p:spPr>
          <a:xfrm>
            <a:off x="4616303" y="1516912"/>
            <a:ext cx="4299097" cy="5341088"/>
          </a:xfrm>
          <a:prstGeom prst="roundRect">
            <a:avLst/>
          </a:prstGeom>
          <a:gradFill>
            <a:gsLst>
              <a:gs pos="0">
                <a:schemeClr val="accent1"/>
              </a:gs>
              <a:gs pos="17000">
                <a:srgbClr val="9966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4"/>
          </p:nvPr>
        </p:nvSpPr>
        <p:spPr>
          <a:xfrm>
            <a:off x="4645025" y="1600200"/>
            <a:ext cx="4194175" cy="5257800"/>
          </a:xfrm>
        </p:spPr>
        <p:txBody>
          <a:bodyPr>
            <a:normAutofit/>
          </a:bodyPr>
          <a:lstStyle/>
          <a:p>
            <a:pPr marL="457200" indent="-457200">
              <a:buAutoNum type="arabicPeriod"/>
            </a:pPr>
            <a:endParaRPr lang="id-ID" dirty="0" smtClean="0"/>
          </a:p>
          <a:p>
            <a:pPr marL="457200" indent="-457200">
              <a:buAutoNum type="arabicPeriod"/>
            </a:pPr>
            <a:r>
              <a:rPr lang="id-ID" dirty="0" smtClean="0"/>
              <a:t>Ekstrak : biji wijen(kering), NaCl 0,9%.</a:t>
            </a:r>
          </a:p>
          <a:p>
            <a:pPr marL="457200" indent="-457200">
              <a:buAutoNum type="arabicPeriod"/>
            </a:pPr>
            <a:r>
              <a:rPr lang="id-ID" dirty="0" smtClean="0"/>
              <a:t>Pengujian anti-O:</a:t>
            </a:r>
          </a:p>
          <a:p>
            <a:pPr marL="457200" indent="-457200">
              <a:buNone/>
            </a:pPr>
            <a:r>
              <a:rPr lang="id-ID" dirty="0" smtClean="0"/>
              <a:t>     darah probandus (sudah diketahui golongan darahnya), alkohol steril 70%, anti-A, dan anti-B, ekstrak biji Ulex.</a:t>
            </a:r>
          </a:p>
          <a:p>
            <a:pPr marL="457200" indent="-457200">
              <a:buAutoNum type="arabicPeriod"/>
            </a:pPr>
            <a:endParaRPr lang="en-US" dirty="0">
              <a:solidFill>
                <a:schemeClr val="tx1">
                  <a:lumMod val="85000"/>
                  <a:lumOff val="15000"/>
                </a:schemeClr>
              </a:solidFill>
            </a:endParaRPr>
          </a:p>
        </p:txBody>
      </p:sp>
    </p:spTree>
    <p:extLst>
      <p:ext uri="{BB962C8B-B14F-4D97-AF65-F5344CB8AC3E}">
        <p14:creationId xmlns:p14="http://schemas.microsoft.com/office/powerpoint/2010/main" xmlns="" val="1901987588"/>
      </p:ext>
    </p:extLst>
  </p:cSld>
  <p:clrMapOvr>
    <a:masterClrMapping/>
  </p:clrMapOvr>
  <p:transition>
    <p:dissolve/>
    <p:sndAc>
      <p:stSnd>
        <p:snd r:embed="rId2" name="typ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990600"/>
          </a:xfrm>
        </p:spPr>
        <p:txBody>
          <a:bodyPr/>
          <a:lstStyle/>
          <a:p>
            <a:pPr algn="ctr"/>
            <a:r>
              <a:rPr lang="en-US" dirty="0" smtClean="0"/>
              <a:t>Cara </a:t>
            </a:r>
            <a:r>
              <a:rPr lang="en-US" dirty="0" err="1" smtClean="0"/>
              <a:t>Kerja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11891254"/>
              </p:ext>
            </p:extLst>
          </p:nvPr>
        </p:nvGraphicFramePr>
        <p:xfrm>
          <a:off x="533400" y="1295400"/>
          <a:ext cx="5656856"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xmlns="" val="2156501082"/>
              </p:ext>
            </p:extLst>
          </p:nvPr>
        </p:nvGraphicFramePr>
        <p:xfrm>
          <a:off x="1905000" y="3322732"/>
          <a:ext cx="5562600" cy="2362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6" name="Group 5"/>
          <p:cNvGrpSpPr/>
          <p:nvPr/>
        </p:nvGrpSpPr>
        <p:grpSpPr>
          <a:xfrm>
            <a:off x="3124200" y="5793853"/>
            <a:ext cx="4876800" cy="813632"/>
            <a:chOff x="57166" y="29529"/>
            <a:chExt cx="3886200" cy="708660"/>
          </a:xfrm>
        </p:grpSpPr>
        <p:sp>
          <p:nvSpPr>
            <p:cNvPr id="7" name="Rounded Rectangle 6"/>
            <p:cNvSpPr/>
            <p:nvPr/>
          </p:nvSpPr>
          <p:spPr>
            <a:xfrm>
              <a:off x="57166" y="29529"/>
              <a:ext cx="3886200" cy="708660"/>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Rounded Rectangle 4"/>
            <p:cNvSpPr/>
            <p:nvPr/>
          </p:nvSpPr>
          <p:spPr>
            <a:xfrm>
              <a:off x="77922" y="50285"/>
              <a:ext cx="3121500" cy="6671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a:r>
                <a:rPr lang="id-ID" sz="2000" dirty="0" smtClean="0">
                  <a:solidFill>
                    <a:schemeClr val="tx1"/>
                  </a:solidFill>
                </a:rPr>
                <a:t>Pengamatan mikroskopi </a:t>
              </a:r>
              <a:endParaRPr lang="en-US" sz="2000" dirty="0">
                <a:solidFill>
                  <a:schemeClr val="tx1"/>
                </a:solidFill>
              </a:endParaRPr>
            </a:p>
          </p:txBody>
        </p:sp>
      </p:grpSp>
      <p:grpSp>
        <p:nvGrpSpPr>
          <p:cNvPr id="9" name="Group 8"/>
          <p:cNvGrpSpPr/>
          <p:nvPr/>
        </p:nvGrpSpPr>
        <p:grpSpPr>
          <a:xfrm>
            <a:off x="7013619" y="5563538"/>
            <a:ext cx="460629" cy="460629"/>
            <a:chOff x="3768471" y="1359446"/>
            <a:chExt cx="460629" cy="460629"/>
          </a:xfrm>
        </p:grpSpPr>
        <p:sp>
          <p:nvSpPr>
            <p:cNvPr id="10" name="Down Arrow 9"/>
            <p:cNvSpPr/>
            <p:nvPr/>
          </p:nvSpPr>
          <p:spPr>
            <a:xfrm>
              <a:off x="3768471" y="1359446"/>
              <a:ext cx="460629" cy="460629"/>
            </a:xfrm>
            <a:prstGeom prst="downArrow">
              <a:avLst>
                <a:gd name="adj1" fmla="val 55000"/>
                <a:gd name="adj2" fmla="val 45000"/>
              </a:avLst>
            </a:prstGeom>
          </p:spPr>
          <p:style>
            <a:lnRef idx="2">
              <a:schemeClr val="accent4">
                <a:tint val="40000"/>
                <a:alpha val="90000"/>
                <a:hueOff val="18049406"/>
                <a:satOff val="-49393"/>
                <a:lumOff val="-1719"/>
                <a:alphaOff val="0"/>
              </a:schemeClr>
            </a:lnRef>
            <a:fillRef idx="1">
              <a:schemeClr val="accent4">
                <a:tint val="40000"/>
                <a:alpha val="90000"/>
                <a:hueOff val="18049406"/>
                <a:satOff val="-49393"/>
                <a:lumOff val="-1719"/>
                <a:alphaOff val="0"/>
              </a:schemeClr>
            </a:fillRef>
            <a:effectRef idx="0">
              <a:schemeClr val="accent4">
                <a:tint val="40000"/>
                <a:alpha val="90000"/>
                <a:hueOff val="18049406"/>
                <a:satOff val="-49393"/>
                <a:lumOff val="-1719"/>
                <a:alphaOff val="0"/>
              </a:schemeClr>
            </a:effectRef>
            <a:fontRef idx="minor">
              <a:schemeClr val="dk1">
                <a:hueOff val="0"/>
                <a:satOff val="0"/>
                <a:lumOff val="0"/>
                <a:alphaOff val="0"/>
              </a:schemeClr>
            </a:fontRef>
          </p:style>
        </p:sp>
        <p:sp>
          <p:nvSpPr>
            <p:cNvPr id="11" name="Down Arrow 4"/>
            <p:cNvSpPr/>
            <p:nvPr/>
          </p:nvSpPr>
          <p:spPr>
            <a:xfrm>
              <a:off x="3872113" y="1359446"/>
              <a:ext cx="253345" cy="3466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p:txBody>
        </p:sp>
      </p:grpSp>
      <p:grpSp>
        <p:nvGrpSpPr>
          <p:cNvPr id="12" name="Group 11"/>
          <p:cNvGrpSpPr/>
          <p:nvPr/>
        </p:nvGrpSpPr>
        <p:grpSpPr>
          <a:xfrm>
            <a:off x="5632514" y="3141681"/>
            <a:ext cx="460629" cy="460629"/>
            <a:chOff x="4267581" y="537400"/>
            <a:chExt cx="460629" cy="460629"/>
          </a:xfrm>
        </p:grpSpPr>
        <p:sp>
          <p:nvSpPr>
            <p:cNvPr id="13" name="Down Arrow 12"/>
            <p:cNvSpPr/>
            <p:nvPr/>
          </p:nvSpPr>
          <p:spPr>
            <a:xfrm>
              <a:off x="4267581" y="537400"/>
              <a:ext cx="460629" cy="460629"/>
            </a:xfrm>
            <a:prstGeom prst="downArrow">
              <a:avLst>
                <a:gd name="adj1" fmla="val 55000"/>
                <a:gd name="adj2" fmla="val 45000"/>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Down Arrow 4"/>
            <p:cNvSpPr/>
            <p:nvPr/>
          </p:nvSpPr>
          <p:spPr>
            <a:xfrm>
              <a:off x="4371223" y="537400"/>
              <a:ext cx="253345" cy="3466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p:txBody>
        </p:sp>
      </p:grpSp>
    </p:spTree>
    <p:extLst>
      <p:ext uri="{BB962C8B-B14F-4D97-AF65-F5344CB8AC3E}">
        <p14:creationId xmlns:p14="http://schemas.microsoft.com/office/powerpoint/2010/main" xmlns="" val="3808483216"/>
      </p:ext>
    </p:extLst>
  </p:cSld>
  <p:clrMapOvr>
    <a:masterClrMapping/>
  </p:clrMapOvr>
  <p:transition>
    <p:dissolve/>
    <p:sndAc>
      <p:stSnd>
        <p:snd r:embed="rId2" name="type.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7772400" cy="1143000"/>
          </a:xfrm>
        </p:spPr>
        <p:txBody>
          <a:bodyPr>
            <a:noAutofit/>
          </a:bodyPr>
          <a:lstStyle/>
          <a:p>
            <a:pPr lvl="0" algn="ctr"/>
            <a:r>
              <a:rPr lang="id-ID" sz="3200" dirty="0" smtClean="0"/>
              <a:t>Hasil dan pembahasan </a:t>
            </a:r>
            <a:endParaRPr lang="en-US" sz="3200" dirty="0"/>
          </a:p>
        </p:txBody>
      </p:sp>
      <p:sp>
        <p:nvSpPr>
          <p:cNvPr id="5" name="Content Placeholder 4"/>
          <p:cNvSpPr>
            <a:spLocks noGrp="1"/>
          </p:cNvSpPr>
          <p:nvPr>
            <p:ph idx="1"/>
          </p:nvPr>
        </p:nvSpPr>
        <p:spPr>
          <a:xfrm>
            <a:off x="500034" y="1285860"/>
            <a:ext cx="7239000" cy="4846320"/>
          </a:xfrm>
        </p:spPr>
        <p:txBody>
          <a:bodyPr/>
          <a:lstStyle/>
          <a:p>
            <a:pPr marL="274320" lvl="3" indent="-274320">
              <a:spcBef>
                <a:spcPts val="600"/>
              </a:spcBef>
              <a:buClr>
                <a:schemeClr val="tx2"/>
              </a:buClr>
              <a:buSzPct val="73000"/>
              <a:buFont typeface="Wingdings 2"/>
              <a:buChar char=""/>
            </a:pPr>
            <a:r>
              <a:rPr lang="id-ID" b="1" dirty="0" smtClean="0">
                <a:solidFill>
                  <a:schemeClr val="tx1">
                    <a:lumMod val="85000"/>
                    <a:lumOff val="15000"/>
                  </a:schemeClr>
                </a:solidFill>
              </a:rPr>
              <a:t>Agglutinasi pada kontrol </a:t>
            </a:r>
          </a:p>
          <a:p>
            <a:pPr marL="274320" lvl="3" indent="-274320">
              <a:spcBef>
                <a:spcPts val="600"/>
              </a:spcBef>
              <a:buClr>
                <a:schemeClr val="tx2"/>
              </a:buClr>
              <a:buSzPct val="73000"/>
              <a:buFont typeface="Wingdings 2"/>
              <a:buChar char=""/>
            </a:pPr>
            <a:endParaRPr lang="id-ID" sz="1800" dirty="0" smtClean="0">
              <a:solidFill>
                <a:schemeClr val="tx1">
                  <a:lumMod val="85000"/>
                  <a:lumOff val="15000"/>
                </a:schemeClr>
              </a:solidFill>
            </a:endParaRPr>
          </a:p>
          <a:p>
            <a:endParaRPr lang="id-ID" dirty="0">
              <a:solidFill>
                <a:schemeClr val="tx1">
                  <a:lumMod val="85000"/>
                  <a:lumOff val="15000"/>
                </a:schemeClr>
              </a:solidFill>
            </a:endParaRPr>
          </a:p>
        </p:txBody>
      </p:sp>
      <p:pic>
        <p:nvPicPr>
          <p:cNvPr id="6" name="Picture 5" descr="D:\semester 6\foto seminarku\DSC07792.JPG"/>
          <p:cNvPicPr/>
          <p:nvPr/>
        </p:nvPicPr>
        <p:blipFill>
          <a:blip r:embed="rId3" cstate="print"/>
          <a:srcRect/>
          <a:stretch>
            <a:fillRect/>
          </a:stretch>
        </p:blipFill>
        <p:spPr bwMode="auto">
          <a:xfrm>
            <a:off x="785786" y="2000240"/>
            <a:ext cx="2883604" cy="2583712"/>
          </a:xfrm>
          <a:prstGeom prst="rect">
            <a:avLst/>
          </a:prstGeom>
          <a:noFill/>
          <a:ln w="9525">
            <a:noFill/>
            <a:miter lim="800000"/>
            <a:headEnd/>
            <a:tailEnd/>
          </a:ln>
        </p:spPr>
      </p:pic>
      <p:pic>
        <p:nvPicPr>
          <p:cNvPr id="7" name="Picture 6" descr="D:\semester 6\foto seminarku\DSC07790.JPG"/>
          <p:cNvPicPr/>
          <p:nvPr/>
        </p:nvPicPr>
        <p:blipFill>
          <a:blip r:embed="rId4" cstate="print"/>
          <a:srcRect/>
          <a:stretch>
            <a:fillRect/>
          </a:stretch>
        </p:blipFill>
        <p:spPr bwMode="auto">
          <a:xfrm>
            <a:off x="4572000" y="1928802"/>
            <a:ext cx="2786082" cy="2583712"/>
          </a:xfrm>
          <a:prstGeom prst="rect">
            <a:avLst/>
          </a:prstGeom>
          <a:noFill/>
          <a:ln w="9525">
            <a:noFill/>
            <a:miter lim="800000"/>
            <a:headEnd/>
            <a:tailEnd/>
          </a:ln>
        </p:spPr>
      </p:pic>
      <p:sp>
        <p:nvSpPr>
          <p:cNvPr id="8" name="TextBox 7"/>
          <p:cNvSpPr txBox="1"/>
          <p:nvPr/>
        </p:nvSpPr>
        <p:spPr>
          <a:xfrm>
            <a:off x="0" y="4643446"/>
            <a:ext cx="4071934" cy="338554"/>
          </a:xfrm>
          <a:prstGeom prst="rect">
            <a:avLst/>
          </a:prstGeom>
          <a:noFill/>
        </p:spPr>
        <p:txBody>
          <a:bodyPr wrap="square" rtlCol="0">
            <a:spAutoFit/>
          </a:bodyPr>
          <a:lstStyle/>
          <a:p>
            <a:r>
              <a:rPr lang="id-ID" sz="1600" dirty="0" smtClean="0">
                <a:latin typeface="Times New Roman" pitchFamily="18" charset="0"/>
                <a:cs typeface="Times New Roman" pitchFamily="18" charset="0"/>
              </a:rPr>
              <a:t>Gambar 1. golongan darah A  dengan anti-A</a:t>
            </a:r>
            <a:endParaRPr lang="id-ID" sz="1600" dirty="0">
              <a:latin typeface="Times New Roman" pitchFamily="18" charset="0"/>
              <a:cs typeface="Times New Roman" pitchFamily="18" charset="0"/>
            </a:endParaRPr>
          </a:p>
        </p:txBody>
      </p:sp>
      <p:sp>
        <p:nvSpPr>
          <p:cNvPr id="9" name="TextBox 8"/>
          <p:cNvSpPr txBox="1"/>
          <p:nvPr/>
        </p:nvSpPr>
        <p:spPr>
          <a:xfrm>
            <a:off x="4143372" y="4643446"/>
            <a:ext cx="3786214" cy="338554"/>
          </a:xfrm>
          <a:prstGeom prst="rect">
            <a:avLst/>
          </a:prstGeom>
          <a:noFill/>
        </p:spPr>
        <p:txBody>
          <a:bodyPr wrap="square" rtlCol="0">
            <a:spAutoFit/>
          </a:bodyPr>
          <a:lstStyle/>
          <a:p>
            <a:r>
              <a:rPr lang="id-ID" sz="1600" dirty="0" smtClean="0">
                <a:latin typeface="Times New Roman" pitchFamily="18" charset="0"/>
                <a:cs typeface="Times New Roman" pitchFamily="18" charset="0"/>
              </a:rPr>
              <a:t>Gambar 2. golongan darah A dengan anti-B</a:t>
            </a:r>
            <a:endParaRPr lang="id-ID" sz="1600" dirty="0">
              <a:latin typeface="Times New Roman" pitchFamily="18" charset="0"/>
              <a:cs typeface="Times New Roman" pitchFamily="18" charset="0"/>
            </a:endParaRPr>
          </a:p>
        </p:txBody>
      </p:sp>
      <p:sp>
        <p:nvSpPr>
          <p:cNvPr id="10" name="TextBox 9"/>
          <p:cNvSpPr txBox="1"/>
          <p:nvPr/>
        </p:nvSpPr>
        <p:spPr>
          <a:xfrm>
            <a:off x="0" y="5143512"/>
            <a:ext cx="8929718" cy="369332"/>
          </a:xfrm>
          <a:prstGeom prst="rect">
            <a:avLst/>
          </a:prstGeom>
          <a:noFill/>
        </p:spPr>
        <p:txBody>
          <a:bodyPr wrap="square" rtlCol="0">
            <a:spAutoFit/>
          </a:bodyPr>
          <a:lstStyle/>
          <a:p>
            <a:r>
              <a:rPr lang="id-ID" dirty="0" smtClean="0"/>
              <a:t># hasil reaksi disebut positif bila sel darah merah menggumpal</a:t>
            </a:r>
            <a:endParaRPr lang="id-ID" dirty="0"/>
          </a:p>
        </p:txBody>
      </p:sp>
      <p:sp>
        <p:nvSpPr>
          <p:cNvPr id="12" name="TextBox 11"/>
          <p:cNvSpPr txBox="1"/>
          <p:nvPr/>
        </p:nvSpPr>
        <p:spPr>
          <a:xfrm>
            <a:off x="0" y="5786454"/>
            <a:ext cx="8643966" cy="646331"/>
          </a:xfrm>
          <a:prstGeom prst="rect">
            <a:avLst/>
          </a:prstGeom>
          <a:noFill/>
        </p:spPr>
        <p:txBody>
          <a:bodyPr wrap="square" rtlCol="0">
            <a:spAutoFit/>
          </a:bodyPr>
          <a:lstStyle/>
          <a:p>
            <a:r>
              <a:rPr lang="en-US" dirty="0" err="1" smtClean="0"/>
              <a:t>Sedangkan</a:t>
            </a:r>
            <a:r>
              <a:rPr lang="en-US" dirty="0" smtClean="0"/>
              <a:t> </a:t>
            </a:r>
            <a:r>
              <a:rPr lang="en-US" dirty="0" err="1" smtClean="0"/>
              <a:t>ketika</a:t>
            </a:r>
            <a:r>
              <a:rPr lang="en-US" dirty="0" smtClean="0"/>
              <a:t> </a:t>
            </a:r>
            <a:r>
              <a:rPr lang="en-US" dirty="0" err="1" smtClean="0"/>
              <a:t>ditetesi</a:t>
            </a:r>
            <a:r>
              <a:rPr lang="en-US" dirty="0" smtClean="0"/>
              <a:t> serum anti B </a:t>
            </a:r>
            <a:r>
              <a:rPr lang="en-US" dirty="0" err="1" smtClean="0"/>
              <a:t>darahnya</a:t>
            </a:r>
            <a:r>
              <a:rPr lang="en-US" dirty="0" smtClean="0"/>
              <a:t> </a:t>
            </a:r>
            <a:r>
              <a:rPr lang="en-US" dirty="0" err="1" smtClean="0"/>
              <a:t>tidak</a:t>
            </a:r>
            <a:r>
              <a:rPr lang="en-US" dirty="0" smtClean="0"/>
              <a:t> </a:t>
            </a:r>
            <a:r>
              <a:rPr lang="en-US" dirty="0" err="1" smtClean="0"/>
              <a:t>menggumpa</a:t>
            </a:r>
            <a:r>
              <a:rPr lang="id-ID" dirty="0" smtClean="0"/>
              <a:t>l (gambar 2) , karena tidak adanya aglutinogen B.</a:t>
            </a:r>
            <a:endParaRPr lang="id-ID" dirty="0"/>
          </a:p>
        </p:txBody>
      </p:sp>
    </p:spTree>
    <p:extLst>
      <p:ext uri="{BB962C8B-B14F-4D97-AF65-F5344CB8AC3E}">
        <p14:creationId xmlns:p14="http://schemas.microsoft.com/office/powerpoint/2010/main" xmlns="" val="2403901391"/>
      </p:ext>
    </p:extLst>
  </p:cSld>
  <p:clrMapOvr>
    <a:masterClrMapping/>
  </p:clrMapOvr>
  <p:transition>
    <p:dissolve/>
    <p:sndAc>
      <p:stSnd>
        <p:snd r:embed="rId2" name="type.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219200"/>
          </a:xfrm>
        </p:spPr>
        <p:txBody>
          <a:bodyPr>
            <a:noAutofit/>
          </a:bodyPr>
          <a:lstStyle/>
          <a:p>
            <a:pPr algn="ct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6707181"/>
              </p:ext>
            </p:extLst>
          </p:nvPr>
        </p:nvGraphicFramePr>
        <p:xfrm>
          <a:off x="228600" y="1609724"/>
          <a:ext cx="8610600" cy="501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D:\semester 6\foto seminarku\DSC07801.JPG"/>
          <p:cNvPicPr/>
          <p:nvPr/>
        </p:nvPicPr>
        <p:blipFill>
          <a:blip r:embed="rId7" cstate="print"/>
          <a:srcRect/>
          <a:stretch>
            <a:fillRect/>
          </a:stretch>
        </p:blipFill>
        <p:spPr bwMode="auto">
          <a:xfrm>
            <a:off x="928662" y="285728"/>
            <a:ext cx="2857520" cy="2603141"/>
          </a:xfrm>
          <a:prstGeom prst="rect">
            <a:avLst/>
          </a:prstGeom>
          <a:noFill/>
          <a:ln w="9525">
            <a:noFill/>
            <a:miter lim="800000"/>
            <a:headEnd/>
            <a:tailEnd/>
          </a:ln>
        </p:spPr>
      </p:pic>
      <p:pic>
        <p:nvPicPr>
          <p:cNvPr id="6" name="Picture 5" descr="D:\semester 6\foto seminarku\DSC07807.JPG"/>
          <p:cNvPicPr/>
          <p:nvPr/>
        </p:nvPicPr>
        <p:blipFill>
          <a:blip r:embed="rId8" cstate="print"/>
          <a:srcRect/>
          <a:stretch>
            <a:fillRect/>
          </a:stretch>
        </p:blipFill>
        <p:spPr bwMode="auto">
          <a:xfrm>
            <a:off x="4714876" y="285728"/>
            <a:ext cx="2857520" cy="2604977"/>
          </a:xfrm>
          <a:prstGeom prst="rect">
            <a:avLst/>
          </a:prstGeom>
          <a:noFill/>
          <a:ln w="9525">
            <a:noFill/>
            <a:miter lim="800000"/>
            <a:headEnd/>
            <a:tailEnd/>
          </a:ln>
        </p:spPr>
      </p:pic>
      <p:sp>
        <p:nvSpPr>
          <p:cNvPr id="7" name="TextBox 6"/>
          <p:cNvSpPr txBox="1"/>
          <p:nvPr/>
        </p:nvSpPr>
        <p:spPr>
          <a:xfrm>
            <a:off x="285720" y="2928934"/>
            <a:ext cx="3929090" cy="338554"/>
          </a:xfrm>
          <a:prstGeom prst="rect">
            <a:avLst/>
          </a:prstGeom>
          <a:noFill/>
        </p:spPr>
        <p:txBody>
          <a:bodyPr wrap="square" rtlCol="0">
            <a:spAutoFit/>
          </a:bodyPr>
          <a:lstStyle/>
          <a:p>
            <a:r>
              <a:rPr lang="id-ID" sz="1600" dirty="0" smtClean="0">
                <a:latin typeface="Times New Roman" pitchFamily="18" charset="0"/>
                <a:cs typeface="Times New Roman" pitchFamily="18" charset="0"/>
              </a:rPr>
              <a:t>Gambar 3. golongan darah B dengan anti-B</a:t>
            </a:r>
            <a:endParaRPr lang="id-ID" sz="1600" dirty="0">
              <a:latin typeface="Times New Roman" pitchFamily="18" charset="0"/>
              <a:cs typeface="Times New Roman" pitchFamily="18" charset="0"/>
            </a:endParaRPr>
          </a:p>
        </p:txBody>
      </p:sp>
      <p:sp>
        <p:nvSpPr>
          <p:cNvPr id="8" name="TextBox 7"/>
          <p:cNvSpPr txBox="1"/>
          <p:nvPr/>
        </p:nvSpPr>
        <p:spPr>
          <a:xfrm>
            <a:off x="4214810" y="2928934"/>
            <a:ext cx="3929090" cy="338554"/>
          </a:xfrm>
          <a:prstGeom prst="rect">
            <a:avLst/>
          </a:prstGeom>
          <a:noFill/>
        </p:spPr>
        <p:txBody>
          <a:bodyPr wrap="square" rtlCol="0">
            <a:spAutoFit/>
          </a:bodyPr>
          <a:lstStyle/>
          <a:p>
            <a:r>
              <a:rPr lang="id-ID" sz="1600" dirty="0" smtClean="0">
                <a:latin typeface="Times New Roman" pitchFamily="18" charset="0"/>
                <a:cs typeface="Times New Roman" pitchFamily="18" charset="0"/>
              </a:rPr>
              <a:t>Gambar 4. golongan darah B dengan anti-A</a:t>
            </a:r>
            <a:endParaRPr lang="id-ID" sz="1600" dirty="0">
              <a:latin typeface="Times New Roman" pitchFamily="18" charset="0"/>
              <a:cs typeface="Times New Roman" pitchFamily="18" charset="0"/>
            </a:endParaRPr>
          </a:p>
        </p:txBody>
      </p:sp>
      <p:pic>
        <p:nvPicPr>
          <p:cNvPr id="9" name="Picture 8" descr="http://image.slidesharecdn.com/pemeriksaangolongandarah-100511071250-phpapp01/95/slide-4-1024.jpg?1273580000"/>
          <p:cNvPicPr/>
          <p:nvPr/>
        </p:nvPicPr>
        <p:blipFill>
          <a:blip r:embed="rId9"/>
          <a:srcRect/>
          <a:stretch>
            <a:fillRect/>
          </a:stretch>
        </p:blipFill>
        <p:spPr bwMode="auto">
          <a:xfrm>
            <a:off x="357158" y="3357562"/>
            <a:ext cx="7286676" cy="3071834"/>
          </a:xfrm>
          <a:prstGeom prst="rect">
            <a:avLst/>
          </a:prstGeom>
          <a:noFill/>
          <a:ln w="9525">
            <a:noFill/>
            <a:miter lim="800000"/>
            <a:headEnd/>
            <a:tailEnd/>
          </a:ln>
        </p:spPr>
      </p:pic>
    </p:spTree>
    <p:extLst>
      <p:ext uri="{BB962C8B-B14F-4D97-AF65-F5344CB8AC3E}">
        <p14:creationId xmlns:p14="http://schemas.microsoft.com/office/powerpoint/2010/main" xmlns="" val="4253960419"/>
      </p:ext>
    </p:extLst>
  </p:cSld>
  <p:clrMapOvr>
    <a:masterClrMapping/>
  </p:clrMapOvr>
  <p:transition>
    <p:dissolve/>
    <p:sndAc>
      <p:stSnd>
        <p:snd r:embed="rId2" name="typ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id-ID" dirty="0"/>
          </a:p>
        </p:txBody>
      </p:sp>
      <p:pic>
        <p:nvPicPr>
          <p:cNvPr id="4" name="Content Placeholder 3" descr="D:\semester 6\foto seminarku\DSC07805.JPG"/>
          <p:cNvPicPr>
            <a:picLocks noGrp="1"/>
          </p:cNvPicPr>
          <p:nvPr>
            <p:ph idx="1"/>
          </p:nvPr>
        </p:nvPicPr>
        <p:blipFill>
          <a:blip r:embed="rId3" cstate="print"/>
          <a:stretch>
            <a:fillRect/>
          </a:stretch>
        </p:blipFill>
        <p:spPr bwMode="auto">
          <a:xfrm>
            <a:off x="500034" y="500042"/>
            <a:ext cx="2357454" cy="2071702"/>
          </a:xfrm>
          <a:prstGeom prst="rect">
            <a:avLst/>
          </a:prstGeom>
          <a:noFill/>
          <a:ln w="9525">
            <a:noFill/>
            <a:miter lim="800000"/>
            <a:headEnd/>
            <a:tailEnd/>
          </a:ln>
        </p:spPr>
      </p:pic>
      <p:pic>
        <p:nvPicPr>
          <p:cNvPr id="5" name="Picture 4" descr="D:\semester 6\foto seminarku\DSC07803.JPG"/>
          <p:cNvPicPr/>
          <p:nvPr/>
        </p:nvPicPr>
        <p:blipFill>
          <a:blip r:embed="rId4" cstate="print"/>
          <a:srcRect/>
          <a:stretch>
            <a:fillRect/>
          </a:stretch>
        </p:blipFill>
        <p:spPr bwMode="auto">
          <a:xfrm>
            <a:off x="3357554" y="500042"/>
            <a:ext cx="2500330" cy="2071702"/>
          </a:xfrm>
          <a:prstGeom prst="rect">
            <a:avLst/>
          </a:prstGeom>
          <a:noFill/>
          <a:ln w="9525">
            <a:noFill/>
            <a:miter lim="800000"/>
            <a:headEnd/>
            <a:tailEnd/>
          </a:ln>
        </p:spPr>
      </p:pic>
      <p:sp>
        <p:nvSpPr>
          <p:cNvPr id="9" name="TextBox 8"/>
          <p:cNvSpPr txBox="1"/>
          <p:nvPr/>
        </p:nvSpPr>
        <p:spPr>
          <a:xfrm>
            <a:off x="0" y="2571744"/>
            <a:ext cx="2928926" cy="584775"/>
          </a:xfrm>
          <a:prstGeom prst="rect">
            <a:avLst/>
          </a:prstGeom>
          <a:noFill/>
        </p:spPr>
        <p:txBody>
          <a:bodyPr wrap="square" rtlCol="0">
            <a:spAutoFit/>
          </a:bodyPr>
          <a:lstStyle/>
          <a:p>
            <a:pPr marL="900113" indent="-900113"/>
            <a:r>
              <a:rPr lang="id-ID" sz="1600" dirty="0" smtClean="0">
                <a:latin typeface="Times New Roman" pitchFamily="18" charset="0"/>
                <a:cs typeface="Times New Roman" pitchFamily="18" charset="0"/>
              </a:rPr>
              <a:t>Gambar 5. golongan darah O dengan anti-A</a:t>
            </a:r>
            <a:endParaRPr lang="id-ID" sz="1600" dirty="0">
              <a:latin typeface="Times New Roman" pitchFamily="18" charset="0"/>
              <a:cs typeface="Times New Roman" pitchFamily="18" charset="0"/>
            </a:endParaRPr>
          </a:p>
        </p:txBody>
      </p:sp>
      <p:sp>
        <p:nvSpPr>
          <p:cNvPr id="10" name="TextBox 9"/>
          <p:cNvSpPr txBox="1"/>
          <p:nvPr/>
        </p:nvSpPr>
        <p:spPr>
          <a:xfrm>
            <a:off x="3143240" y="2571744"/>
            <a:ext cx="2571768" cy="584775"/>
          </a:xfrm>
          <a:prstGeom prst="rect">
            <a:avLst/>
          </a:prstGeom>
          <a:noFill/>
        </p:spPr>
        <p:txBody>
          <a:bodyPr wrap="square" rtlCol="0">
            <a:spAutoFit/>
          </a:bodyPr>
          <a:lstStyle/>
          <a:p>
            <a:pPr marL="900113" indent="-900113"/>
            <a:r>
              <a:rPr lang="id-ID" sz="1600" dirty="0" smtClean="0">
                <a:latin typeface="Times New Roman" pitchFamily="18" charset="0"/>
                <a:cs typeface="Times New Roman" pitchFamily="18" charset="0"/>
              </a:rPr>
              <a:t>Gambar 6. golongan darah O dengan anti-B</a:t>
            </a:r>
            <a:endParaRPr lang="id-ID" sz="1600" dirty="0">
              <a:latin typeface="Times New Roman" pitchFamily="18" charset="0"/>
              <a:cs typeface="Times New Roman" pitchFamily="18" charset="0"/>
            </a:endParaRPr>
          </a:p>
        </p:txBody>
      </p:sp>
      <p:sp>
        <p:nvSpPr>
          <p:cNvPr id="11" name="TextBox 10"/>
          <p:cNvSpPr txBox="1"/>
          <p:nvPr/>
        </p:nvSpPr>
        <p:spPr>
          <a:xfrm>
            <a:off x="6286512" y="2571744"/>
            <a:ext cx="2643206" cy="830997"/>
          </a:xfrm>
          <a:prstGeom prst="rect">
            <a:avLst/>
          </a:prstGeom>
          <a:noFill/>
        </p:spPr>
        <p:txBody>
          <a:bodyPr wrap="square" rtlCol="0">
            <a:spAutoFit/>
          </a:bodyPr>
          <a:lstStyle/>
          <a:p>
            <a:pPr marL="987425" indent="-987425"/>
            <a:r>
              <a:rPr lang="id-ID" sz="1600" dirty="0" smtClean="0">
                <a:latin typeface="Times New Roman" pitchFamily="18" charset="0"/>
                <a:cs typeface="Times New Roman" pitchFamily="18" charset="0"/>
              </a:rPr>
              <a:t>Gambar 7. golongan darah O dengan ekstrak  biji Ulex</a:t>
            </a:r>
            <a:endParaRPr lang="id-ID" sz="1600" dirty="0">
              <a:latin typeface="Times New Roman" pitchFamily="18" charset="0"/>
              <a:cs typeface="Times New Roman" pitchFamily="18" charset="0"/>
            </a:endParaRPr>
          </a:p>
        </p:txBody>
      </p:sp>
      <p:pic>
        <p:nvPicPr>
          <p:cNvPr id="4098" name="Picture 2" descr="D:\semester 6\foto seminarku\CIMG8708.JPG"/>
          <p:cNvPicPr>
            <a:picLocks noChangeAspect="1" noChangeArrowheads="1"/>
          </p:cNvPicPr>
          <p:nvPr/>
        </p:nvPicPr>
        <p:blipFill>
          <a:blip r:embed="rId5"/>
          <a:srcRect/>
          <a:stretch>
            <a:fillRect/>
          </a:stretch>
        </p:blipFill>
        <p:spPr bwMode="auto">
          <a:xfrm>
            <a:off x="6286512" y="428604"/>
            <a:ext cx="2425031" cy="2140554"/>
          </a:xfrm>
          <a:prstGeom prst="rect">
            <a:avLst/>
          </a:prstGeom>
          <a:noFill/>
        </p:spPr>
      </p:pic>
      <p:sp>
        <p:nvSpPr>
          <p:cNvPr id="13" name="TextBox 12"/>
          <p:cNvSpPr txBox="1"/>
          <p:nvPr/>
        </p:nvSpPr>
        <p:spPr>
          <a:xfrm>
            <a:off x="0" y="3500438"/>
            <a:ext cx="9144000" cy="646331"/>
          </a:xfrm>
          <a:prstGeom prst="rect">
            <a:avLst/>
          </a:prstGeom>
          <a:noFill/>
        </p:spPr>
        <p:txBody>
          <a:bodyPr wrap="square" rtlCol="0">
            <a:spAutoFit/>
          </a:bodyPr>
          <a:lstStyle/>
          <a:p>
            <a:r>
              <a:rPr lang="id-ID" dirty="0" smtClean="0"/>
              <a:t>Pada golongan darah O yang ditetesi anti-A tidak menunjukkan adanya reaksi agglutinasi, hal serupa terjadi pada golongan darah O yang ditetesi anti-B.</a:t>
            </a:r>
            <a:endParaRPr lang="id-ID" dirty="0"/>
          </a:p>
        </p:txBody>
      </p:sp>
      <p:sp>
        <p:nvSpPr>
          <p:cNvPr id="14" name="TextBox 13"/>
          <p:cNvSpPr txBox="1"/>
          <p:nvPr/>
        </p:nvSpPr>
        <p:spPr>
          <a:xfrm>
            <a:off x="0" y="4286256"/>
            <a:ext cx="8715404" cy="923330"/>
          </a:xfrm>
          <a:prstGeom prst="rect">
            <a:avLst/>
          </a:prstGeom>
          <a:noFill/>
        </p:spPr>
        <p:txBody>
          <a:bodyPr wrap="square" rtlCol="0">
            <a:spAutoFit/>
          </a:bodyPr>
          <a:lstStyle/>
          <a:p>
            <a:r>
              <a:rPr lang="id-ID" dirty="0" smtClean="0"/>
              <a:t>Golongan darah O yang ditetesi ekstrak biji Ulex terlihat adanya reaksi aggluttinasi, dikarenakan adanya prinsip antigen-antibodi yang sesuai sehingga menimbulkan reaksi berupa gumpalan( agglutinasi).</a:t>
            </a:r>
            <a:endParaRPr lang="id-ID" dirty="0"/>
          </a:p>
        </p:txBody>
      </p:sp>
    </p:spTree>
    <p:extLst>
      <p:ext uri="{BB962C8B-B14F-4D97-AF65-F5344CB8AC3E}">
        <p14:creationId xmlns:p14="http://schemas.microsoft.com/office/powerpoint/2010/main" xmlns="" val="2311488076"/>
      </p:ext>
    </p:extLst>
  </p:cSld>
  <p:clrMapOvr>
    <a:masterClrMapping/>
  </p:clrMapOvr>
  <p:transition>
    <p:dissolve/>
    <p:sndAc>
      <p:stSnd>
        <p:snd r:embed="rId2" name="type.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emester 6\seminar yeni buk\CIMG8545.JPG"/>
          <p:cNvPicPr/>
          <p:nvPr/>
        </p:nvPicPr>
        <p:blipFill>
          <a:blip r:embed="rId3" cstate="print"/>
          <a:srcRect/>
          <a:stretch>
            <a:fillRect/>
          </a:stretch>
        </p:blipFill>
        <p:spPr bwMode="auto">
          <a:xfrm>
            <a:off x="6786578" y="428604"/>
            <a:ext cx="3069838" cy="2643182"/>
          </a:xfrm>
          <a:prstGeom prst="rect">
            <a:avLst/>
          </a:prstGeom>
          <a:noFill/>
          <a:ln w="9525">
            <a:noFill/>
            <a:miter lim="800000"/>
            <a:headEnd/>
            <a:tailEnd/>
          </a:ln>
        </p:spPr>
      </p:pic>
      <p:pic>
        <p:nvPicPr>
          <p:cNvPr id="2050" name="Picture 2" descr="D:\semester 6\seminar yeni buk\CIMG8577.JPG"/>
          <p:cNvPicPr>
            <a:picLocks noChangeAspect="1" noChangeArrowheads="1"/>
          </p:cNvPicPr>
          <p:nvPr/>
        </p:nvPicPr>
        <p:blipFill>
          <a:blip r:embed="rId4"/>
          <a:srcRect/>
          <a:stretch>
            <a:fillRect/>
          </a:stretch>
        </p:blipFill>
        <p:spPr bwMode="auto">
          <a:xfrm>
            <a:off x="3571868" y="428604"/>
            <a:ext cx="2714644" cy="2643206"/>
          </a:xfrm>
          <a:prstGeom prst="rect">
            <a:avLst/>
          </a:prstGeom>
          <a:noFill/>
        </p:spPr>
      </p:pic>
      <p:pic>
        <p:nvPicPr>
          <p:cNvPr id="2051" name="Picture 3" descr="D:\semester 6\seminar yeni buk\CIMG8574.JPG"/>
          <p:cNvPicPr>
            <a:picLocks noChangeAspect="1" noChangeArrowheads="1"/>
          </p:cNvPicPr>
          <p:nvPr/>
        </p:nvPicPr>
        <p:blipFill>
          <a:blip r:embed="rId5"/>
          <a:srcRect/>
          <a:stretch>
            <a:fillRect/>
          </a:stretch>
        </p:blipFill>
        <p:spPr bwMode="auto">
          <a:xfrm>
            <a:off x="0" y="428604"/>
            <a:ext cx="2994526" cy="2610948"/>
          </a:xfrm>
          <a:prstGeom prst="rect">
            <a:avLst/>
          </a:prstGeom>
          <a:noFill/>
        </p:spPr>
      </p:pic>
      <p:sp>
        <p:nvSpPr>
          <p:cNvPr id="7" name="TextBox 6"/>
          <p:cNvSpPr txBox="1"/>
          <p:nvPr/>
        </p:nvSpPr>
        <p:spPr>
          <a:xfrm>
            <a:off x="0" y="3143248"/>
            <a:ext cx="3071802" cy="830997"/>
          </a:xfrm>
          <a:prstGeom prst="rect">
            <a:avLst/>
          </a:prstGeom>
          <a:noFill/>
        </p:spPr>
        <p:txBody>
          <a:bodyPr wrap="square" rtlCol="0">
            <a:spAutoFit/>
          </a:bodyPr>
          <a:lstStyle/>
          <a:p>
            <a:pPr marL="900113" indent="-900113"/>
            <a:r>
              <a:rPr lang="id-ID" sz="1600" dirty="0" smtClean="0">
                <a:latin typeface="Times New Roman" pitchFamily="18" charset="0"/>
                <a:cs typeface="Times New Roman" pitchFamily="18" charset="0"/>
              </a:rPr>
              <a:t>Gambar 8. golongan darah A ditetesi ekstrak biji wijen ( 1:2)</a:t>
            </a:r>
            <a:endParaRPr lang="id-ID" sz="1600" dirty="0">
              <a:latin typeface="Times New Roman" pitchFamily="18" charset="0"/>
              <a:cs typeface="Times New Roman" pitchFamily="18" charset="0"/>
            </a:endParaRPr>
          </a:p>
        </p:txBody>
      </p:sp>
      <p:sp>
        <p:nvSpPr>
          <p:cNvPr id="8" name="TextBox 7"/>
          <p:cNvSpPr txBox="1"/>
          <p:nvPr/>
        </p:nvSpPr>
        <p:spPr>
          <a:xfrm>
            <a:off x="3214678" y="3214686"/>
            <a:ext cx="3357586" cy="584775"/>
          </a:xfrm>
          <a:prstGeom prst="rect">
            <a:avLst/>
          </a:prstGeom>
          <a:noFill/>
        </p:spPr>
        <p:txBody>
          <a:bodyPr wrap="square" rtlCol="0">
            <a:spAutoFit/>
          </a:bodyPr>
          <a:lstStyle/>
          <a:p>
            <a:pPr marL="900113" indent="-900113"/>
            <a:r>
              <a:rPr lang="id-ID" sz="1600" dirty="0" smtClean="0">
                <a:latin typeface="Times New Roman" pitchFamily="18" charset="0"/>
                <a:cs typeface="Times New Roman" pitchFamily="18" charset="0"/>
              </a:rPr>
              <a:t>Gambar 9. golongan darah B ditetesi ekstrak biji wijen (1:2)</a:t>
            </a:r>
            <a:endParaRPr lang="id-ID" sz="1600" dirty="0">
              <a:latin typeface="Times New Roman" pitchFamily="18" charset="0"/>
              <a:cs typeface="Times New Roman" pitchFamily="18" charset="0"/>
            </a:endParaRPr>
          </a:p>
        </p:txBody>
      </p:sp>
      <p:sp>
        <p:nvSpPr>
          <p:cNvPr id="9" name="TextBox 8"/>
          <p:cNvSpPr txBox="1"/>
          <p:nvPr/>
        </p:nvSpPr>
        <p:spPr>
          <a:xfrm>
            <a:off x="6858016" y="3214686"/>
            <a:ext cx="2786082" cy="830997"/>
          </a:xfrm>
          <a:prstGeom prst="rect">
            <a:avLst/>
          </a:prstGeom>
          <a:noFill/>
        </p:spPr>
        <p:txBody>
          <a:bodyPr wrap="square" rtlCol="0">
            <a:spAutoFit/>
          </a:bodyPr>
          <a:lstStyle/>
          <a:p>
            <a:pPr marL="987425" indent="-987425"/>
            <a:r>
              <a:rPr lang="id-ID" sz="1600" dirty="0" smtClean="0">
                <a:latin typeface="Times New Roman" pitchFamily="18" charset="0"/>
                <a:cs typeface="Times New Roman" pitchFamily="18" charset="0"/>
              </a:rPr>
              <a:t>Gambar 10. golongan darah O ditetesi ekstrak biji wijen ( 1:2)</a:t>
            </a:r>
            <a:endParaRPr lang="id-ID" sz="1600" dirty="0">
              <a:latin typeface="Times New Roman" pitchFamily="18" charset="0"/>
              <a:cs typeface="Times New Roman" pitchFamily="18" charset="0"/>
            </a:endParaRPr>
          </a:p>
        </p:txBody>
      </p:sp>
      <p:sp>
        <p:nvSpPr>
          <p:cNvPr id="10" name="TextBox 9"/>
          <p:cNvSpPr txBox="1"/>
          <p:nvPr/>
        </p:nvSpPr>
        <p:spPr>
          <a:xfrm>
            <a:off x="285720" y="4071942"/>
            <a:ext cx="8858280" cy="1631216"/>
          </a:xfrm>
          <a:prstGeom prst="rect">
            <a:avLst/>
          </a:prstGeom>
          <a:noFill/>
        </p:spPr>
        <p:txBody>
          <a:bodyPr wrap="square" rtlCol="0">
            <a:spAutoFit/>
          </a:bodyPr>
          <a:lstStyle/>
          <a:p>
            <a:r>
              <a:rPr lang="id-ID" sz="2000" dirty="0" smtClean="0">
                <a:latin typeface="Times New Roman" pitchFamily="18" charset="0"/>
                <a:cs typeface="Times New Roman" pitchFamily="18" charset="0"/>
              </a:rPr>
              <a:t>Pada ketiga gambar terlihat bahwa tidak terjadi adanya reaksi agglutinasi, hal ini sesuai dengan prinsip antigen-antibodi. Pada ekstrak biji wijen tidak ditemukan karbohidrat golongan L-fucosa yang mampu berikatan spesifik dengan eritrosit golongan darah O, sehingga ikatan spesifik yang terjasi tidak menimbulkan reaksi agglutinasi. </a:t>
            </a:r>
            <a:endParaRPr lang="id-ID"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8391787"/>
      </p:ext>
    </p:extLst>
  </p:cSld>
  <p:clrMapOvr>
    <a:masterClrMapping/>
  </p:clrMapOvr>
  <p:transition>
    <p:dissolve/>
    <p:sndAc>
      <p:stSnd>
        <p:snd r:embed="rId2" name="type.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5" name="Picture 4" descr="D:\semester 6\seminar yeni buk\CIMG8545.JPG"/>
          <p:cNvPicPr/>
          <p:nvPr/>
        </p:nvPicPr>
        <p:blipFill>
          <a:blip r:embed="rId3" cstate="print"/>
          <a:srcRect/>
          <a:stretch>
            <a:fillRect/>
          </a:stretch>
        </p:blipFill>
        <p:spPr bwMode="auto">
          <a:xfrm>
            <a:off x="3643306" y="357166"/>
            <a:ext cx="2989689" cy="2786082"/>
          </a:xfrm>
          <a:prstGeom prst="rect">
            <a:avLst/>
          </a:prstGeom>
          <a:noFill/>
          <a:ln w="9525">
            <a:noFill/>
            <a:miter lim="800000"/>
            <a:headEnd/>
            <a:tailEnd/>
          </a:ln>
        </p:spPr>
      </p:pic>
      <p:pic>
        <p:nvPicPr>
          <p:cNvPr id="3074" name="Picture 2" descr="D:\semester 6\seminar yeni\CIMG8480.JPG"/>
          <p:cNvPicPr>
            <a:picLocks noChangeAspect="1" noChangeArrowheads="1"/>
          </p:cNvPicPr>
          <p:nvPr/>
        </p:nvPicPr>
        <p:blipFill>
          <a:blip r:embed="rId4"/>
          <a:srcRect/>
          <a:stretch>
            <a:fillRect/>
          </a:stretch>
        </p:blipFill>
        <p:spPr bwMode="auto">
          <a:xfrm>
            <a:off x="6929454" y="357166"/>
            <a:ext cx="2544548" cy="2768724"/>
          </a:xfrm>
          <a:prstGeom prst="rect">
            <a:avLst/>
          </a:prstGeom>
          <a:noFill/>
        </p:spPr>
      </p:pic>
      <p:pic>
        <p:nvPicPr>
          <p:cNvPr id="3076" name="Picture 4" descr="D:\semester 6\seminar yeni\CIMG8464.JPG"/>
          <p:cNvPicPr>
            <a:picLocks noGrp="1" noChangeAspect="1" noChangeArrowheads="1"/>
          </p:cNvPicPr>
          <p:nvPr>
            <p:ph idx="1"/>
          </p:nvPr>
        </p:nvPicPr>
        <p:blipFill>
          <a:blip r:embed="rId5"/>
          <a:srcRect/>
          <a:stretch>
            <a:fillRect/>
          </a:stretch>
        </p:blipFill>
        <p:spPr bwMode="auto">
          <a:xfrm>
            <a:off x="0" y="428604"/>
            <a:ext cx="3215227" cy="2721641"/>
          </a:xfrm>
          <a:prstGeom prst="rect">
            <a:avLst/>
          </a:prstGeom>
          <a:noFill/>
        </p:spPr>
      </p:pic>
      <p:sp>
        <p:nvSpPr>
          <p:cNvPr id="10" name="TextBox 9"/>
          <p:cNvSpPr txBox="1"/>
          <p:nvPr/>
        </p:nvSpPr>
        <p:spPr>
          <a:xfrm>
            <a:off x="214282" y="3429000"/>
            <a:ext cx="3286148" cy="830997"/>
          </a:xfrm>
          <a:prstGeom prst="rect">
            <a:avLst/>
          </a:prstGeom>
          <a:noFill/>
        </p:spPr>
        <p:txBody>
          <a:bodyPr wrap="square" rtlCol="0">
            <a:spAutoFit/>
          </a:bodyPr>
          <a:lstStyle/>
          <a:p>
            <a:pPr marL="1076325" indent="-1076325"/>
            <a:r>
              <a:rPr lang="id-ID" sz="1600" dirty="0" smtClean="0">
                <a:latin typeface="Times New Roman" pitchFamily="18" charset="0"/>
                <a:cs typeface="Times New Roman" pitchFamily="18" charset="0"/>
              </a:rPr>
              <a:t>Gambar 11.  golongan darah A ditetesi ekstrak biji wijen (1:10)</a:t>
            </a:r>
            <a:endParaRPr lang="id-ID" sz="1600" dirty="0">
              <a:latin typeface="Times New Roman" pitchFamily="18" charset="0"/>
              <a:cs typeface="Times New Roman" pitchFamily="18" charset="0"/>
            </a:endParaRPr>
          </a:p>
        </p:txBody>
      </p:sp>
      <p:sp>
        <p:nvSpPr>
          <p:cNvPr id="11" name="TextBox 10"/>
          <p:cNvSpPr txBox="1"/>
          <p:nvPr/>
        </p:nvSpPr>
        <p:spPr>
          <a:xfrm>
            <a:off x="3571868" y="3500438"/>
            <a:ext cx="3214710" cy="830997"/>
          </a:xfrm>
          <a:prstGeom prst="rect">
            <a:avLst/>
          </a:prstGeom>
          <a:noFill/>
        </p:spPr>
        <p:txBody>
          <a:bodyPr wrap="square" rtlCol="0">
            <a:spAutoFit/>
          </a:bodyPr>
          <a:lstStyle/>
          <a:p>
            <a:pPr marL="987425" indent="-987425"/>
            <a:r>
              <a:rPr lang="id-ID" sz="1600" dirty="0" smtClean="0">
                <a:latin typeface="Times New Roman" pitchFamily="18" charset="0"/>
                <a:cs typeface="Times New Roman" pitchFamily="18" charset="0"/>
              </a:rPr>
              <a:t>Gambar 12. golongan darah B ditetesi ekstrak biji wijen ( 1:10)</a:t>
            </a:r>
            <a:endParaRPr lang="id-ID" sz="1600" dirty="0">
              <a:latin typeface="Times New Roman" pitchFamily="18" charset="0"/>
              <a:cs typeface="Times New Roman" pitchFamily="18" charset="0"/>
            </a:endParaRPr>
          </a:p>
        </p:txBody>
      </p:sp>
      <p:sp>
        <p:nvSpPr>
          <p:cNvPr id="12" name="TextBox 11"/>
          <p:cNvSpPr txBox="1"/>
          <p:nvPr/>
        </p:nvSpPr>
        <p:spPr>
          <a:xfrm>
            <a:off x="6786578" y="3357562"/>
            <a:ext cx="2643206" cy="830997"/>
          </a:xfrm>
          <a:prstGeom prst="rect">
            <a:avLst/>
          </a:prstGeom>
          <a:noFill/>
        </p:spPr>
        <p:txBody>
          <a:bodyPr wrap="square" rtlCol="0">
            <a:spAutoFit/>
          </a:bodyPr>
          <a:lstStyle/>
          <a:p>
            <a:pPr marL="987425" indent="-987425"/>
            <a:r>
              <a:rPr lang="id-ID" sz="1600" dirty="0" smtClean="0">
                <a:latin typeface="Times New Roman" pitchFamily="18" charset="0"/>
                <a:cs typeface="Times New Roman" pitchFamily="18" charset="0"/>
              </a:rPr>
              <a:t>Gambar 13. golongan darah O ditetesi ekstrak biji wijen ( 1:10)</a:t>
            </a:r>
            <a:endParaRPr lang="id-ID" sz="1600" dirty="0">
              <a:latin typeface="Times New Roman" pitchFamily="18" charset="0"/>
              <a:cs typeface="Times New Roman" pitchFamily="18" charset="0"/>
            </a:endParaRPr>
          </a:p>
        </p:txBody>
      </p:sp>
      <p:sp>
        <p:nvSpPr>
          <p:cNvPr id="13" name="TextBox 12"/>
          <p:cNvSpPr txBox="1"/>
          <p:nvPr/>
        </p:nvSpPr>
        <p:spPr>
          <a:xfrm>
            <a:off x="571472" y="4572008"/>
            <a:ext cx="8429684" cy="1938992"/>
          </a:xfrm>
          <a:prstGeom prst="rect">
            <a:avLst/>
          </a:prstGeom>
          <a:noFill/>
        </p:spPr>
        <p:txBody>
          <a:bodyPr wrap="square" rtlCol="0">
            <a:spAutoFit/>
          </a:bodyPr>
          <a:lstStyle/>
          <a:p>
            <a:r>
              <a:rPr lang="id-ID" sz="2400" dirty="0" smtClean="0">
                <a:latin typeface="Times New Roman" pitchFamily="18" charset="0"/>
                <a:cs typeface="Times New Roman" pitchFamily="18" charset="0"/>
              </a:rPr>
              <a:t>Pada konsentrasi ekstrak yang diencerkan, juga menimbulkan hasil yang sama yaitu tidak terjadi adanya rekasi agglutinasi. Hal ini dikarenakan pada ekstrak biji wijen hanya ditemukan karbohidrat golongan glucosa, sehingga reaksi yang terjadi tidak menimbulkan agglutinasi sama sekali. </a:t>
            </a:r>
            <a:endParaRPr lang="id-ID" sz="2400" dirty="0">
              <a:latin typeface="Times New Roman" pitchFamily="18" charset="0"/>
              <a:cs typeface="Times New Roman" pitchFamily="18" charset="0"/>
            </a:endParaRPr>
          </a:p>
        </p:txBody>
      </p:sp>
    </p:spTree>
  </p:cSld>
  <p:clrMapOvr>
    <a:masterClrMapping/>
  </p:clrMapOvr>
  <p:transition>
    <p:dissolve/>
    <p:sndAc>
      <p:stSnd>
        <p:snd r:embed="rId2" name="type.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1026" name="Picture 2" descr="D:\semester 6\foto seminar\CIMG8701.JPG"/>
          <p:cNvPicPr>
            <a:picLocks noGrp="1" noChangeAspect="1" noChangeArrowheads="1"/>
          </p:cNvPicPr>
          <p:nvPr>
            <p:ph idx="1"/>
          </p:nvPr>
        </p:nvPicPr>
        <p:blipFill>
          <a:blip r:embed="rId3" cstate="print"/>
          <a:srcRect/>
          <a:stretch>
            <a:fillRect/>
          </a:stretch>
        </p:blipFill>
        <p:spPr bwMode="auto">
          <a:xfrm>
            <a:off x="500034" y="571480"/>
            <a:ext cx="2778894" cy="2605093"/>
          </a:xfrm>
          <a:prstGeom prst="rect">
            <a:avLst/>
          </a:prstGeom>
          <a:noFill/>
        </p:spPr>
      </p:pic>
      <p:pic>
        <p:nvPicPr>
          <p:cNvPr id="1028" name="Picture 4" descr="D:\semester 6\foto seminar\CIMG8703.JPG"/>
          <p:cNvPicPr>
            <a:picLocks noChangeAspect="1" noChangeArrowheads="1"/>
          </p:cNvPicPr>
          <p:nvPr/>
        </p:nvPicPr>
        <p:blipFill>
          <a:blip r:embed="rId4"/>
          <a:srcRect/>
          <a:stretch>
            <a:fillRect/>
          </a:stretch>
        </p:blipFill>
        <p:spPr bwMode="auto">
          <a:xfrm>
            <a:off x="3428992" y="571480"/>
            <a:ext cx="2753391" cy="2571768"/>
          </a:xfrm>
          <a:prstGeom prst="rect">
            <a:avLst/>
          </a:prstGeom>
          <a:noFill/>
        </p:spPr>
      </p:pic>
      <p:pic>
        <p:nvPicPr>
          <p:cNvPr id="1029" name="Picture 5" descr="D:\semester 6\foto seminar\CIMG8704.JPG"/>
          <p:cNvPicPr>
            <a:picLocks noChangeAspect="1" noChangeArrowheads="1"/>
          </p:cNvPicPr>
          <p:nvPr/>
        </p:nvPicPr>
        <p:blipFill>
          <a:blip r:embed="rId5"/>
          <a:srcRect/>
          <a:stretch>
            <a:fillRect/>
          </a:stretch>
        </p:blipFill>
        <p:spPr bwMode="auto">
          <a:xfrm>
            <a:off x="6357950" y="571480"/>
            <a:ext cx="2609845" cy="2571768"/>
          </a:xfrm>
          <a:prstGeom prst="rect">
            <a:avLst/>
          </a:prstGeom>
          <a:noFill/>
        </p:spPr>
      </p:pic>
      <p:sp>
        <p:nvSpPr>
          <p:cNvPr id="8" name="TextBox 7"/>
          <p:cNvSpPr txBox="1"/>
          <p:nvPr/>
        </p:nvSpPr>
        <p:spPr>
          <a:xfrm>
            <a:off x="428596" y="3357562"/>
            <a:ext cx="2857520" cy="830997"/>
          </a:xfrm>
          <a:prstGeom prst="rect">
            <a:avLst/>
          </a:prstGeom>
          <a:noFill/>
        </p:spPr>
        <p:txBody>
          <a:bodyPr wrap="square" rtlCol="0">
            <a:spAutoFit/>
          </a:bodyPr>
          <a:lstStyle/>
          <a:p>
            <a:pPr marL="987425" indent="-987425"/>
            <a:r>
              <a:rPr lang="id-ID" sz="1600" dirty="0" smtClean="0">
                <a:latin typeface="Times New Roman" pitchFamily="18" charset="0"/>
                <a:cs typeface="Times New Roman" pitchFamily="18" charset="0"/>
              </a:rPr>
              <a:t>Gambar 14. golongan darah A ditetesi ekstrak biji wijen (1:100)</a:t>
            </a:r>
            <a:endParaRPr lang="id-ID" sz="1600" dirty="0">
              <a:latin typeface="Times New Roman" pitchFamily="18" charset="0"/>
              <a:cs typeface="Times New Roman" pitchFamily="18" charset="0"/>
            </a:endParaRPr>
          </a:p>
        </p:txBody>
      </p:sp>
      <p:sp>
        <p:nvSpPr>
          <p:cNvPr id="9" name="TextBox 8"/>
          <p:cNvSpPr txBox="1"/>
          <p:nvPr/>
        </p:nvSpPr>
        <p:spPr>
          <a:xfrm>
            <a:off x="3357554" y="3357562"/>
            <a:ext cx="2714644" cy="830997"/>
          </a:xfrm>
          <a:prstGeom prst="rect">
            <a:avLst/>
          </a:prstGeom>
          <a:noFill/>
        </p:spPr>
        <p:txBody>
          <a:bodyPr wrap="square" rtlCol="0">
            <a:spAutoFit/>
          </a:bodyPr>
          <a:lstStyle/>
          <a:p>
            <a:pPr marL="987425" indent="-987425"/>
            <a:r>
              <a:rPr lang="id-ID" sz="1600" dirty="0" smtClean="0">
                <a:latin typeface="Times New Roman" pitchFamily="18" charset="0"/>
                <a:cs typeface="Times New Roman" pitchFamily="18" charset="0"/>
              </a:rPr>
              <a:t>Gambar 15. golongan darah B ditetesi ekstrak biji wijen (1:100)</a:t>
            </a:r>
            <a:endParaRPr lang="id-ID" sz="1600" dirty="0">
              <a:latin typeface="Times New Roman" pitchFamily="18" charset="0"/>
              <a:cs typeface="Times New Roman" pitchFamily="18" charset="0"/>
            </a:endParaRPr>
          </a:p>
        </p:txBody>
      </p:sp>
      <p:sp>
        <p:nvSpPr>
          <p:cNvPr id="10" name="TextBox 9"/>
          <p:cNvSpPr txBox="1"/>
          <p:nvPr/>
        </p:nvSpPr>
        <p:spPr>
          <a:xfrm>
            <a:off x="6215074" y="3357562"/>
            <a:ext cx="2714612" cy="830997"/>
          </a:xfrm>
          <a:prstGeom prst="rect">
            <a:avLst/>
          </a:prstGeom>
          <a:noFill/>
        </p:spPr>
        <p:txBody>
          <a:bodyPr wrap="square" rtlCol="0">
            <a:spAutoFit/>
          </a:bodyPr>
          <a:lstStyle/>
          <a:p>
            <a:pPr marL="987425" indent="-987425"/>
            <a:r>
              <a:rPr lang="id-ID" sz="1600" dirty="0" smtClean="0">
                <a:latin typeface="Times New Roman" pitchFamily="18" charset="0"/>
                <a:cs typeface="Times New Roman" pitchFamily="18" charset="0"/>
              </a:rPr>
              <a:t>Gambar 16. golongan darah O ditetesi ekstrak biji wijen (1:100)</a:t>
            </a:r>
            <a:endParaRPr lang="id-ID" sz="1600" dirty="0">
              <a:latin typeface="Times New Roman" pitchFamily="18" charset="0"/>
              <a:cs typeface="Times New Roman" pitchFamily="18" charset="0"/>
            </a:endParaRPr>
          </a:p>
        </p:txBody>
      </p:sp>
      <p:sp>
        <p:nvSpPr>
          <p:cNvPr id="11" name="TextBox 10"/>
          <p:cNvSpPr txBox="1"/>
          <p:nvPr/>
        </p:nvSpPr>
        <p:spPr>
          <a:xfrm>
            <a:off x="428596" y="4214818"/>
            <a:ext cx="8501122" cy="1015663"/>
          </a:xfrm>
          <a:prstGeom prst="rect">
            <a:avLst/>
          </a:prstGeom>
          <a:noFill/>
        </p:spPr>
        <p:txBody>
          <a:bodyPr wrap="square" rtlCol="0">
            <a:spAutoFit/>
          </a:bodyPr>
          <a:lstStyle/>
          <a:p>
            <a:r>
              <a:rPr lang="id-ID" sz="2000" dirty="0" smtClean="0">
                <a:latin typeface="Times New Roman" pitchFamily="18" charset="0"/>
                <a:cs typeface="Times New Roman" pitchFamily="18" charset="0"/>
              </a:rPr>
              <a:t>Pada variasi konsentrasi ekstrak yang diencerkan tetap menimbulkan hasil yang serupa, yaitu tidak terlihat adanya reaksi agglutinasi pada ketiga jenis golongan darah ( A, B, dan O). </a:t>
            </a:r>
            <a:endParaRPr lang="id-ID" sz="2000" dirty="0">
              <a:latin typeface="Times New Roman" pitchFamily="18" charset="0"/>
              <a:cs typeface="Times New Roman" pitchFamily="18" charset="0"/>
            </a:endParaRPr>
          </a:p>
        </p:txBody>
      </p:sp>
    </p:spTree>
  </p:cSld>
  <p:clrMapOvr>
    <a:masterClrMapping/>
  </p:clrMapOvr>
  <p:transition>
    <p:dissolve/>
    <p:sndAc>
      <p:stSnd>
        <p:snd r:embed="rId2" name="typ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500034" y="1500174"/>
            <a:ext cx="7572428" cy="214314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smtClean="0"/>
          </a:p>
          <a:p>
            <a:pPr algn="ctr"/>
            <a:endParaRPr lang="id-ID" dirty="0" smtClean="0"/>
          </a:p>
          <a:p>
            <a:pPr algn="ctr"/>
            <a:endParaRPr lang="id-ID" dirty="0" smtClean="0"/>
          </a:p>
          <a:p>
            <a:pPr algn="ctr"/>
            <a:endParaRPr lang="id-ID" dirty="0" smtClean="0"/>
          </a:p>
          <a:p>
            <a:pPr algn="ctr"/>
            <a:endParaRPr lang="id-ID" dirty="0" smtClean="0"/>
          </a:p>
          <a:p>
            <a:pPr algn="ctr"/>
            <a:endParaRPr lang="id-ID" dirty="0" smtClean="0"/>
          </a:p>
          <a:p>
            <a:pPr algn="ctr"/>
            <a:endParaRPr lang="id-ID" dirty="0" smtClean="0"/>
          </a:p>
          <a:p>
            <a:pPr algn="ctr"/>
            <a:r>
              <a:rPr lang="id-ID" dirty="0" smtClean="0"/>
              <a:t>Tabel1. antigen dan antibodi golongan darah (Stedman, 2005)</a:t>
            </a:r>
          </a:p>
        </p:txBody>
      </p:sp>
      <p:sp>
        <p:nvSpPr>
          <p:cNvPr id="2" name="Title 1"/>
          <p:cNvSpPr>
            <a:spLocks noGrp="1"/>
          </p:cNvSpPr>
          <p:nvPr>
            <p:ph type="title"/>
          </p:nvPr>
        </p:nvSpPr>
        <p:spPr>
          <a:xfrm>
            <a:off x="500034" y="-214338"/>
            <a:ext cx="8229600" cy="838200"/>
          </a:xfrm>
        </p:spPr>
        <p:txBody>
          <a:bodyPr>
            <a:normAutofit/>
          </a:bodyPr>
          <a:lstStyle/>
          <a:p>
            <a:pPr algn="ctr"/>
            <a:r>
              <a:rPr lang="en-US" dirty="0" err="1" smtClean="0"/>
              <a:t>Latar</a:t>
            </a:r>
            <a:r>
              <a:rPr lang="en-US" dirty="0" smtClean="0"/>
              <a:t> </a:t>
            </a:r>
            <a:r>
              <a:rPr lang="en-US" dirty="0" err="1" smtClean="0"/>
              <a:t>Belakang</a:t>
            </a:r>
            <a:endParaRPr lang="en-US" dirty="0"/>
          </a:p>
        </p:txBody>
      </p:sp>
      <p:pic>
        <p:nvPicPr>
          <p:cNvPr id="1026" name="Picture 2" descr="C:\Documents and Settings\windows\Desktop\darah 1.jpg"/>
          <p:cNvPicPr>
            <a:picLocks noGrp="1" noChangeAspect="1" noChangeArrowheads="1"/>
          </p:cNvPicPr>
          <p:nvPr>
            <p:ph idx="1"/>
          </p:nvPr>
        </p:nvPicPr>
        <p:blipFill>
          <a:blip r:embed="rId3"/>
          <a:srcRect/>
          <a:stretch>
            <a:fillRect/>
          </a:stretch>
        </p:blipFill>
        <p:spPr bwMode="auto">
          <a:xfrm>
            <a:off x="1071538" y="785794"/>
            <a:ext cx="6215106" cy="2542478"/>
          </a:xfrm>
          <a:prstGeom prst="rect">
            <a:avLst/>
          </a:prstGeom>
          <a:noFill/>
        </p:spPr>
      </p:pic>
      <p:pic>
        <p:nvPicPr>
          <p:cNvPr id="7" name="Picture 2"/>
          <p:cNvPicPr>
            <a:picLocks noChangeAspect="1" noChangeArrowheads="1"/>
          </p:cNvPicPr>
          <p:nvPr/>
        </p:nvPicPr>
        <p:blipFill>
          <a:blip r:embed="rId4"/>
          <a:srcRect/>
          <a:stretch>
            <a:fillRect/>
          </a:stretch>
        </p:blipFill>
        <p:spPr bwMode="auto">
          <a:xfrm>
            <a:off x="0" y="4071942"/>
            <a:ext cx="2133600" cy="1928826"/>
          </a:xfrm>
          <a:prstGeom prst="rect">
            <a:avLst/>
          </a:prstGeom>
          <a:ln w="88900" cap="sq" cmpd="thickThin">
            <a:solidFill>
              <a:srgbClr val="000000"/>
            </a:solidFill>
            <a:prstDash val="solid"/>
            <a:miter lim="800000"/>
          </a:ln>
          <a:effectLst>
            <a:innerShdw blurRad="76200">
              <a:srgbClr val="000000"/>
            </a:innerShdw>
          </a:effectLst>
        </p:spPr>
      </p:pic>
      <p:sp>
        <p:nvSpPr>
          <p:cNvPr id="8" name="Right Arrow 7"/>
          <p:cNvSpPr/>
          <p:nvPr/>
        </p:nvSpPr>
        <p:spPr>
          <a:xfrm>
            <a:off x="2285984" y="4500570"/>
            <a:ext cx="71438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Picture 2" descr="G:\DSC0141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00364" y="4000504"/>
            <a:ext cx="2714644"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0" name="Right Arrow 9"/>
          <p:cNvSpPr/>
          <p:nvPr/>
        </p:nvSpPr>
        <p:spPr>
          <a:xfrm>
            <a:off x="5857884" y="4357694"/>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8" name="Picture 4" descr="D:\semester 5\kerja praktek\100_7838.JPG"/>
          <p:cNvPicPr>
            <a:picLocks noChangeAspect="1" noChangeArrowheads="1"/>
          </p:cNvPicPr>
          <p:nvPr/>
        </p:nvPicPr>
        <p:blipFill>
          <a:blip r:embed="rId6" cstate="print"/>
          <a:srcRect/>
          <a:stretch>
            <a:fillRect/>
          </a:stretch>
        </p:blipFill>
        <p:spPr bwMode="auto">
          <a:xfrm>
            <a:off x="6773874" y="3929066"/>
            <a:ext cx="2370126" cy="2357454"/>
          </a:xfrm>
          <a:prstGeom prst="rect">
            <a:avLst/>
          </a:prstGeom>
          <a:noFill/>
        </p:spPr>
      </p:pic>
    </p:spTree>
    <p:extLst>
      <p:ext uri="{BB962C8B-B14F-4D97-AF65-F5344CB8AC3E}">
        <p14:creationId xmlns:p14="http://schemas.microsoft.com/office/powerpoint/2010/main" xmlns="" val="3207237898"/>
      </p:ext>
    </p:extLst>
  </p:cSld>
  <p:clrMapOvr>
    <a:masterClrMapping/>
  </p:clrMapOvr>
  <p:transition>
    <p:dissolve/>
    <p:sndAc>
      <p:stSnd>
        <p:snd r:embed="rId2" name="type.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838200"/>
          </a:xfrm>
        </p:spPr>
        <p:txBody>
          <a:bodyPr/>
          <a:lstStyle/>
          <a:p>
            <a:pPr algn="ctr"/>
            <a:r>
              <a:rPr lang="en-US" dirty="0" err="1" smtClean="0">
                <a:solidFill>
                  <a:srgbClr val="002060"/>
                </a:solidFill>
              </a:rPr>
              <a:t>Kesimpulan</a:t>
            </a:r>
            <a:endParaRPr lang="en-US" dirty="0">
              <a:solidFill>
                <a:srgbClr val="002060"/>
              </a:solidFill>
            </a:endParaRPr>
          </a:p>
        </p:txBody>
      </p:sp>
      <p:sp>
        <p:nvSpPr>
          <p:cNvPr id="3" name="Content Placeholder 2"/>
          <p:cNvSpPr>
            <a:spLocks noGrp="1"/>
          </p:cNvSpPr>
          <p:nvPr>
            <p:ph idx="1"/>
          </p:nvPr>
        </p:nvSpPr>
        <p:spPr>
          <a:xfrm>
            <a:off x="304800" y="1219200"/>
            <a:ext cx="7696200" cy="5410200"/>
          </a:xfrm>
        </p:spPr>
        <p:txBody>
          <a:bodyPr/>
          <a:lstStyle/>
          <a:p>
            <a:pPr algn="just"/>
            <a:endParaRPr lang="en-US" dirty="0"/>
          </a:p>
        </p:txBody>
      </p:sp>
      <p:graphicFrame>
        <p:nvGraphicFramePr>
          <p:cNvPr id="5" name="Diagram 4"/>
          <p:cNvGraphicFramePr/>
          <p:nvPr>
            <p:extLst>
              <p:ext uri="{D42A27DB-BD31-4B8C-83A1-F6EECF244321}">
                <p14:modId xmlns:p14="http://schemas.microsoft.com/office/powerpoint/2010/main" xmlns="" val="312101506"/>
              </p:ext>
            </p:extLst>
          </p:nvPr>
        </p:nvGraphicFramePr>
        <p:xfrm>
          <a:off x="228600" y="1219200"/>
          <a:ext cx="7772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72118644"/>
      </p:ext>
    </p:extLst>
  </p:cSld>
  <p:clrMapOvr>
    <a:masterClrMapping/>
  </p:clrMapOvr>
  <p:transition>
    <p:dissolve/>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grpId="1" nodeType="clickEffect">
                                  <p:stCondLst>
                                    <p:cond delay="0"/>
                                  </p:stCondLst>
                                  <p:childTnLst>
                                    <p:animEffect transition="out" filter="slide(fromBottom)">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371600"/>
          </a:xfrm>
          <a:effectLst>
            <a:glow rad="101600">
              <a:schemeClr val="accent5">
                <a:satMod val="175000"/>
                <a:alpha val="40000"/>
              </a:schemeClr>
            </a:glow>
            <a:outerShdw blurRad="50800" dist="38100" dir="13500000" algn="br" rotWithShape="0">
              <a:prstClr val="black">
                <a:alpha val="40000"/>
              </a:prstClr>
            </a:outerShdw>
          </a:effectLst>
          <a:scene3d>
            <a:camera prst="perspectiveRelaxed"/>
            <a:lightRig rig="threePt" dir="t"/>
          </a:scene3d>
        </p:spPr>
        <p:txBody>
          <a:bodyPr>
            <a:normAutofit/>
          </a:bodyPr>
          <a:lstStyle/>
          <a:p>
            <a:pPr algn="ctr"/>
            <a:r>
              <a:rPr lang="en-US" sz="7200" dirty="0" smtClean="0"/>
              <a:t>Saran</a:t>
            </a:r>
            <a:endParaRPr lang="en-US" sz="7200" dirty="0"/>
          </a:p>
        </p:txBody>
      </p:sp>
      <p:sp>
        <p:nvSpPr>
          <p:cNvPr id="3" name="Content Placeholder 2"/>
          <p:cNvSpPr>
            <a:spLocks noGrp="1"/>
          </p:cNvSpPr>
          <p:nvPr>
            <p:ph idx="1"/>
          </p:nvPr>
        </p:nvSpPr>
        <p:spPr/>
        <p:txBody>
          <a:bodyPr/>
          <a:lstStyle/>
          <a:p>
            <a:pPr algn="just">
              <a:lnSpc>
                <a:spcPct val="150000"/>
              </a:lnSpc>
            </a:pPr>
            <a:r>
              <a:rPr lang="en-US" dirty="0" err="1" smtClean="0">
                <a:latin typeface="+mj-lt"/>
                <a:cs typeface="Aharoni" pitchFamily="2" charset="-79"/>
              </a:rPr>
              <a:t>Diharapkan</a:t>
            </a:r>
            <a:r>
              <a:rPr lang="en-US" dirty="0" smtClean="0">
                <a:latin typeface="+mj-lt"/>
                <a:cs typeface="Aharoni" pitchFamily="2" charset="-79"/>
              </a:rPr>
              <a:t> </a:t>
            </a:r>
            <a:r>
              <a:rPr lang="en-US" dirty="0" err="1" smtClean="0">
                <a:latin typeface="+mj-lt"/>
                <a:cs typeface="Aharoni" pitchFamily="2" charset="-79"/>
              </a:rPr>
              <a:t>penelitian</a:t>
            </a:r>
            <a:r>
              <a:rPr lang="en-US" dirty="0" smtClean="0">
                <a:latin typeface="+mj-lt"/>
                <a:cs typeface="Aharoni" pitchFamily="2" charset="-79"/>
              </a:rPr>
              <a:t> </a:t>
            </a:r>
            <a:r>
              <a:rPr lang="en-US" dirty="0" err="1" smtClean="0">
                <a:latin typeface="+mj-lt"/>
                <a:cs typeface="Aharoni" pitchFamily="2" charset="-79"/>
              </a:rPr>
              <a:t>ini</a:t>
            </a:r>
            <a:r>
              <a:rPr lang="en-US" dirty="0" smtClean="0">
                <a:latin typeface="+mj-lt"/>
                <a:cs typeface="Aharoni" pitchFamily="2" charset="-79"/>
              </a:rPr>
              <a:t> </a:t>
            </a:r>
            <a:r>
              <a:rPr lang="en-US" dirty="0" err="1" smtClean="0">
                <a:latin typeface="+mj-lt"/>
                <a:cs typeface="Aharoni" pitchFamily="2" charset="-79"/>
              </a:rPr>
              <a:t>akan</a:t>
            </a:r>
            <a:r>
              <a:rPr lang="en-US" dirty="0" smtClean="0">
                <a:latin typeface="+mj-lt"/>
                <a:cs typeface="Aharoni" pitchFamily="2" charset="-79"/>
              </a:rPr>
              <a:t> </a:t>
            </a:r>
            <a:r>
              <a:rPr lang="en-US" dirty="0" err="1" smtClean="0">
                <a:latin typeface="+mj-lt"/>
                <a:cs typeface="Aharoni" pitchFamily="2" charset="-79"/>
              </a:rPr>
              <a:t>berlanjut</a:t>
            </a:r>
            <a:r>
              <a:rPr lang="en-US" dirty="0" smtClean="0">
                <a:latin typeface="+mj-lt"/>
                <a:cs typeface="Aharoni" pitchFamily="2" charset="-79"/>
              </a:rPr>
              <a:t> </a:t>
            </a:r>
            <a:r>
              <a:rPr lang="en-US" dirty="0" err="1" smtClean="0">
                <a:latin typeface="+mj-lt"/>
                <a:cs typeface="Aharoni" pitchFamily="2" charset="-79"/>
              </a:rPr>
              <a:t>untuk</a:t>
            </a:r>
            <a:r>
              <a:rPr lang="en-US" dirty="0" smtClean="0">
                <a:latin typeface="+mj-lt"/>
                <a:cs typeface="Aharoni" pitchFamily="2" charset="-79"/>
              </a:rPr>
              <a:t> </a:t>
            </a:r>
            <a:r>
              <a:rPr lang="en-US" dirty="0" err="1" smtClean="0">
                <a:latin typeface="+mj-lt"/>
                <a:cs typeface="Aharoni" pitchFamily="2" charset="-79"/>
              </a:rPr>
              <a:t>mengetahui</a:t>
            </a:r>
            <a:r>
              <a:rPr lang="en-US" dirty="0" smtClean="0">
                <a:latin typeface="+mj-lt"/>
                <a:cs typeface="Aharoni" pitchFamily="2" charset="-79"/>
              </a:rPr>
              <a:t> </a:t>
            </a:r>
            <a:r>
              <a:rPr lang="id-ID" dirty="0" smtClean="0">
                <a:latin typeface="+mj-lt"/>
                <a:cs typeface="Aharoni" pitchFamily="2" charset="-79"/>
              </a:rPr>
              <a:t>anti-H </a:t>
            </a:r>
            <a:r>
              <a:rPr lang="en-US" dirty="0" smtClean="0">
                <a:latin typeface="+mj-lt"/>
                <a:cs typeface="Aharoni" pitchFamily="2" charset="-79"/>
              </a:rPr>
              <a:t>yang </a:t>
            </a:r>
            <a:r>
              <a:rPr lang="en-US" dirty="0" err="1" smtClean="0">
                <a:latin typeface="+mj-lt"/>
                <a:cs typeface="Aharoni" pitchFamily="2" charset="-79"/>
              </a:rPr>
              <a:t>tepat</a:t>
            </a:r>
            <a:r>
              <a:rPr lang="en-US" dirty="0" smtClean="0">
                <a:latin typeface="+mj-lt"/>
                <a:cs typeface="Aharoni" pitchFamily="2" charset="-79"/>
              </a:rPr>
              <a:t> </a:t>
            </a:r>
            <a:r>
              <a:rPr lang="en-US" dirty="0" err="1" smtClean="0">
                <a:latin typeface="+mj-lt"/>
                <a:cs typeface="Aharoni" pitchFamily="2" charset="-79"/>
              </a:rPr>
              <a:t>da</a:t>
            </a:r>
            <a:r>
              <a:rPr lang="id-ID" dirty="0" smtClean="0">
                <a:latin typeface="+mj-lt"/>
                <a:cs typeface="Aharoni" pitchFamily="2" charset="-79"/>
              </a:rPr>
              <a:t>n potensi</a:t>
            </a:r>
            <a:r>
              <a:rPr lang="en-US" dirty="0" smtClean="0">
                <a:latin typeface="+mj-lt"/>
                <a:cs typeface="Aharoni" pitchFamily="2" charset="-79"/>
              </a:rPr>
              <a:t> </a:t>
            </a:r>
            <a:r>
              <a:rPr lang="id-ID" dirty="0" smtClean="0">
                <a:latin typeface="+mj-lt"/>
                <a:cs typeface="Aharoni" pitchFamily="2" charset="-79"/>
              </a:rPr>
              <a:t>sebagai pengganti biji Ulex </a:t>
            </a:r>
            <a:r>
              <a:rPr lang="en-US" dirty="0" smtClean="0">
                <a:latin typeface="+mj-lt"/>
                <a:cs typeface="Aharoni" pitchFamily="2" charset="-79"/>
              </a:rPr>
              <a:t>yang </a:t>
            </a:r>
            <a:r>
              <a:rPr lang="en-US" dirty="0" err="1" smtClean="0">
                <a:latin typeface="+mj-lt"/>
                <a:cs typeface="Aharoni" pitchFamily="2" charset="-79"/>
              </a:rPr>
              <a:t>nantinya</a:t>
            </a:r>
            <a:r>
              <a:rPr lang="en-US" dirty="0" smtClean="0">
                <a:latin typeface="+mj-lt"/>
                <a:cs typeface="Aharoni" pitchFamily="2" charset="-79"/>
              </a:rPr>
              <a:t> </a:t>
            </a:r>
            <a:r>
              <a:rPr lang="en-US" dirty="0" err="1" smtClean="0">
                <a:latin typeface="+mj-lt"/>
                <a:cs typeface="Aharoni" pitchFamily="2" charset="-79"/>
              </a:rPr>
              <a:t>bisa</a:t>
            </a:r>
            <a:r>
              <a:rPr lang="en-US" dirty="0" smtClean="0">
                <a:latin typeface="+mj-lt"/>
                <a:cs typeface="Aharoni" pitchFamily="2" charset="-79"/>
              </a:rPr>
              <a:t> </a:t>
            </a:r>
            <a:r>
              <a:rPr lang="en-US" dirty="0" err="1" smtClean="0">
                <a:latin typeface="+mj-lt"/>
                <a:cs typeface="Aharoni" pitchFamily="2" charset="-79"/>
              </a:rPr>
              <a:t>dikomersialkan</a:t>
            </a:r>
            <a:r>
              <a:rPr lang="en-US" dirty="0" smtClean="0">
                <a:latin typeface="+mj-lt"/>
                <a:cs typeface="Aharoni" pitchFamily="2" charset="-79"/>
              </a:rPr>
              <a:t> </a:t>
            </a:r>
            <a:r>
              <a:rPr lang="en-US" dirty="0" err="1" smtClean="0">
                <a:latin typeface="+mj-lt"/>
                <a:cs typeface="Aharoni" pitchFamily="2" charset="-79"/>
              </a:rPr>
              <a:t>sebagai</a:t>
            </a:r>
            <a:r>
              <a:rPr lang="id-ID" dirty="0" smtClean="0">
                <a:latin typeface="+mj-lt"/>
                <a:cs typeface="Aharoni" pitchFamily="2" charset="-79"/>
              </a:rPr>
              <a:t> anti-H untuk kepentingan identifikasi golongan darah O. </a:t>
            </a:r>
            <a:endParaRPr lang="en-US" dirty="0">
              <a:latin typeface="+mj-lt"/>
              <a:cs typeface="Aharoni" pitchFamily="2" charset="-79"/>
            </a:endParaRPr>
          </a:p>
        </p:txBody>
      </p:sp>
    </p:spTree>
    <p:extLst>
      <p:ext uri="{BB962C8B-B14F-4D97-AF65-F5344CB8AC3E}">
        <p14:creationId xmlns:p14="http://schemas.microsoft.com/office/powerpoint/2010/main" xmlns="" val="790946915"/>
      </p:ext>
    </p:extLst>
  </p:cSld>
  <p:clrMapOvr>
    <a:masterClrMapping/>
  </p:clrMapOvr>
  <p:transition>
    <p:dissolve/>
    <p:sndAc>
      <p:stSnd>
        <p:snd r:embed="rId2" name="typ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914400"/>
          </a:xfrm>
        </p:spPr>
        <p:txBody>
          <a:bodyPr/>
          <a:lstStyle/>
          <a:p>
            <a:pPr algn="ctr"/>
            <a:r>
              <a:rPr lang="en-US" dirty="0" err="1" smtClean="0"/>
              <a:t>Daftar</a:t>
            </a:r>
            <a:r>
              <a:rPr lang="en-US" dirty="0" smtClean="0"/>
              <a:t> </a:t>
            </a:r>
            <a:r>
              <a:rPr lang="en-US" dirty="0" err="1" smtClean="0"/>
              <a:t>Pustaka</a:t>
            </a:r>
            <a:endParaRPr lang="en-US" dirty="0"/>
          </a:p>
        </p:txBody>
      </p:sp>
      <p:sp>
        <p:nvSpPr>
          <p:cNvPr id="3" name="Content Placeholder 2"/>
          <p:cNvSpPr>
            <a:spLocks noGrp="1"/>
          </p:cNvSpPr>
          <p:nvPr>
            <p:ph idx="1"/>
          </p:nvPr>
        </p:nvSpPr>
        <p:spPr>
          <a:xfrm>
            <a:off x="304800" y="1219200"/>
            <a:ext cx="7772400" cy="5486400"/>
          </a:xfrm>
        </p:spPr>
        <p:txBody>
          <a:bodyPr>
            <a:normAutofit/>
          </a:bodyPr>
          <a:lstStyle/>
          <a:p>
            <a:pPr marL="722313" indent="-722313" algn="just">
              <a:buNone/>
            </a:pPr>
            <a:r>
              <a:rPr lang="id-ID" sz="2000" dirty="0" smtClean="0">
                <a:latin typeface="Times New Roman" pitchFamily="18" charset="0"/>
                <a:cs typeface="Times New Roman" pitchFamily="18" charset="0"/>
              </a:rPr>
              <a:t>Juanda, S. dan D. J. Cahyono. 2005. </a:t>
            </a:r>
            <a:r>
              <a:rPr lang="id-ID" sz="2000" i="1" dirty="0" smtClean="0">
                <a:latin typeface="Times New Roman" pitchFamily="18" charset="0"/>
                <a:cs typeface="Times New Roman" pitchFamily="18" charset="0"/>
              </a:rPr>
              <a:t>Teknik Budi Daya dan  Analisis Usaha Wijen. </a:t>
            </a:r>
            <a:r>
              <a:rPr lang="id-ID" sz="2000" dirty="0" smtClean="0">
                <a:latin typeface="Times New Roman" pitchFamily="18" charset="0"/>
                <a:cs typeface="Times New Roman" pitchFamily="18" charset="0"/>
              </a:rPr>
              <a:t>Penerbit Kanisius. Yogyakarta</a:t>
            </a:r>
          </a:p>
          <a:p>
            <a:pPr marL="722313" indent="-722313">
              <a:buNone/>
            </a:pPr>
            <a:r>
              <a:rPr lang="id-ID" sz="2000" dirty="0" smtClean="0">
                <a:latin typeface="Times New Roman" pitchFamily="18" charset="0"/>
                <a:cs typeface="Times New Roman" pitchFamily="18" charset="0"/>
              </a:rPr>
              <a:t>Nathan, D.G., Oski A.,F. 2001. Phagocyte system. Dalam: Nathan DG, Oski FA, penyunting. </a:t>
            </a:r>
            <a:r>
              <a:rPr lang="id-ID" sz="2000" i="1" dirty="0" smtClean="0">
                <a:latin typeface="Times New Roman" pitchFamily="18" charset="0"/>
                <a:cs typeface="Times New Roman" pitchFamily="18" charset="0"/>
              </a:rPr>
              <a:t>Hematology of Infancy and Childhood</a:t>
            </a:r>
            <a:r>
              <a:rPr lang="id-ID" sz="2000" dirty="0" smtClean="0">
                <a:latin typeface="Times New Roman" pitchFamily="18" charset="0"/>
                <a:cs typeface="Times New Roman" pitchFamily="18" charset="0"/>
              </a:rPr>
              <a:t>. Edisi ke-15. Philadelphia: Lippincott Williams&amp; Walkins;.h. 1239-45.</a:t>
            </a:r>
          </a:p>
          <a:p>
            <a:pPr marL="722313" indent="-722313" algn="just">
              <a:buNone/>
            </a:pPr>
            <a:r>
              <a:rPr lang="id-ID" sz="2000" dirty="0" smtClean="0">
                <a:latin typeface="Times New Roman" pitchFamily="18" charset="0"/>
                <a:cs typeface="Times New Roman" pitchFamily="18" charset="0"/>
              </a:rPr>
              <a:t>Race, R. and R. Sanger. 1975. </a:t>
            </a:r>
            <a:r>
              <a:rPr lang="id-ID" sz="2000" i="1" dirty="0" smtClean="0">
                <a:latin typeface="Times New Roman" pitchFamily="18" charset="0"/>
                <a:cs typeface="Times New Roman" pitchFamily="18" charset="0"/>
              </a:rPr>
              <a:t>Blood Groups in Man</a:t>
            </a:r>
            <a:r>
              <a:rPr lang="id-ID" sz="2000" dirty="0" smtClean="0">
                <a:latin typeface="Times New Roman" pitchFamily="18" charset="0"/>
                <a:cs typeface="Times New Roman" pitchFamily="18" charset="0"/>
              </a:rPr>
              <a:t>. 6th Ed. Blackwell Science. Oxford.</a:t>
            </a:r>
          </a:p>
          <a:p>
            <a:pPr marL="722313" indent="-722313" algn="just">
              <a:buNone/>
            </a:pPr>
            <a:r>
              <a:rPr lang="id-ID" sz="2000" dirty="0" smtClean="0">
                <a:latin typeface="Times New Roman" pitchFamily="18" charset="0"/>
                <a:cs typeface="Times New Roman" pitchFamily="18" charset="0"/>
              </a:rPr>
              <a:t>Tirtosuprobo, S. 2006. </a:t>
            </a:r>
            <a:r>
              <a:rPr lang="id-ID" sz="2000" i="1" dirty="0" smtClean="0">
                <a:latin typeface="Times New Roman" pitchFamily="18" charset="0"/>
                <a:cs typeface="Times New Roman" pitchFamily="18" charset="0"/>
              </a:rPr>
              <a:t>Pengembangan Tanaman Wijen (Sesamum indicum L.) Di Kabupaten Sukoharjo</a:t>
            </a:r>
            <a:r>
              <a:rPr lang="id-ID" sz="2000" dirty="0" smtClean="0">
                <a:latin typeface="Times New Roman" pitchFamily="18" charset="0"/>
                <a:cs typeface="Times New Roman" pitchFamily="18" charset="0"/>
              </a:rPr>
              <a:t>. Prosiding Seminar Memacu Pengembangan Wijen untuk Mendukung Agroindustri. Malang. Hal.54-59.</a:t>
            </a: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339811661"/>
      </p:ext>
    </p:extLst>
  </p:cSld>
  <p:clrMapOvr>
    <a:masterClrMapping/>
  </p:clrMapOvr>
  <p:transition>
    <p:dissolve/>
    <p:sndAc>
      <p:stSnd>
        <p:snd r:embed="rId2" name="type.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a:r>
              <a:rPr lang="en-US" dirty="0" smtClean="0"/>
              <a:t>Special </a:t>
            </a:r>
            <a:r>
              <a:rPr lang="en-US" dirty="0" err="1" smtClean="0"/>
              <a:t>Thank’s</a:t>
            </a:r>
            <a:r>
              <a:rPr lang="en-US" dirty="0" smtClean="0"/>
              <a:t> To</a:t>
            </a:r>
            <a:endParaRPr lang="en-US" dirty="0"/>
          </a:p>
        </p:txBody>
      </p:sp>
      <p:sp>
        <p:nvSpPr>
          <p:cNvPr id="3" name="Content Placeholder 2"/>
          <p:cNvSpPr>
            <a:spLocks noGrp="1"/>
          </p:cNvSpPr>
          <p:nvPr>
            <p:ph idx="1"/>
          </p:nvPr>
        </p:nvSpPr>
        <p:spPr>
          <a:xfrm>
            <a:off x="457200" y="1143000"/>
            <a:ext cx="7696200" cy="5486400"/>
          </a:xfrm>
        </p:spPr>
        <p:txBody>
          <a:bodyPr>
            <a:normAutofit fontScale="92500" lnSpcReduction="10000"/>
          </a:bodyPr>
          <a:lstStyle/>
          <a:p>
            <a:pPr algn="just"/>
            <a:r>
              <a:rPr lang="en-US" dirty="0" smtClean="0"/>
              <a:t>Allah SWT </a:t>
            </a:r>
            <a:r>
              <a:rPr lang="en-US" dirty="0" err="1" smtClean="0"/>
              <a:t>atas</a:t>
            </a:r>
            <a:r>
              <a:rPr lang="en-US" dirty="0" smtClean="0"/>
              <a:t> </a:t>
            </a:r>
            <a:r>
              <a:rPr lang="en-US" dirty="0" err="1" smtClean="0"/>
              <a:t>limpahan</a:t>
            </a:r>
            <a:r>
              <a:rPr lang="en-US" dirty="0" smtClean="0"/>
              <a:t> </a:t>
            </a:r>
            <a:r>
              <a:rPr lang="en-US" dirty="0" err="1" smtClean="0"/>
              <a:t>Rahmat</a:t>
            </a:r>
            <a:r>
              <a:rPr lang="en-US" dirty="0" smtClean="0"/>
              <a:t> </a:t>
            </a:r>
            <a:r>
              <a:rPr lang="en-US" dirty="0" err="1" smtClean="0"/>
              <a:t>dan</a:t>
            </a:r>
            <a:r>
              <a:rPr lang="en-US" dirty="0" smtClean="0"/>
              <a:t> </a:t>
            </a:r>
            <a:r>
              <a:rPr lang="en-US" dirty="0" err="1" smtClean="0"/>
              <a:t>Karunia</a:t>
            </a:r>
            <a:r>
              <a:rPr lang="en-US" dirty="0" smtClean="0"/>
              <a:t>- </a:t>
            </a:r>
            <a:r>
              <a:rPr lang="en-US" dirty="0" err="1" smtClean="0"/>
              <a:t>Nya</a:t>
            </a:r>
            <a:endParaRPr lang="en-US" dirty="0" smtClean="0"/>
          </a:p>
          <a:p>
            <a:pPr algn="just"/>
            <a:r>
              <a:rPr lang="en-US" dirty="0" err="1" smtClean="0"/>
              <a:t>Ibu</a:t>
            </a:r>
            <a:r>
              <a:rPr lang="en-US" dirty="0" smtClean="0"/>
              <a:t>, </a:t>
            </a:r>
            <a:r>
              <a:rPr lang="en-US" dirty="0" err="1" smtClean="0"/>
              <a:t>Bapak</a:t>
            </a:r>
            <a:r>
              <a:rPr lang="en-US" dirty="0" smtClean="0"/>
              <a:t> </a:t>
            </a:r>
            <a:r>
              <a:rPr lang="en-US" dirty="0" err="1" smtClean="0"/>
              <a:t>dan</a:t>
            </a:r>
            <a:r>
              <a:rPr lang="en-US" dirty="0" smtClean="0"/>
              <a:t> </a:t>
            </a:r>
            <a:r>
              <a:rPr lang="en-US" dirty="0" err="1" smtClean="0"/>
              <a:t>keluarga</a:t>
            </a:r>
            <a:r>
              <a:rPr lang="en-US" dirty="0" smtClean="0"/>
              <a:t> </a:t>
            </a:r>
            <a:r>
              <a:rPr lang="id-ID" dirty="0" smtClean="0"/>
              <a:t>saya </a:t>
            </a:r>
            <a:r>
              <a:rPr lang="en-US" dirty="0" smtClean="0"/>
              <a:t>yang</a:t>
            </a:r>
            <a:r>
              <a:rPr lang="id-ID" dirty="0" smtClean="0"/>
              <a:t> tercinta yang telah </a:t>
            </a:r>
            <a:r>
              <a:rPr lang="en-US" dirty="0" smtClean="0"/>
              <a:t> </a:t>
            </a:r>
            <a:r>
              <a:rPr lang="en-US" dirty="0" err="1" smtClean="0"/>
              <a:t>mendukung</a:t>
            </a:r>
            <a:r>
              <a:rPr lang="id-ID" dirty="0" smtClean="0"/>
              <a:t> secara </a:t>
            </a:r>
            <a:r>
              <a:rPr lang="en-US" dirty="0" smtClean="0"/>
              <a:t> </a:t>
            </a:r>
            <a:r>
              <a:rPr lang="en-US" dirty="0" err="1" smtClean="0"/>
              <a:t>moril</a:t>
            </a:r>
            <a:r>
              <a:rPr lang="en-US" dirty="0" smtClean="0"/>
              <a:t> </a:t>
            </a:r>
            <a:r>
              <a:rPr lang="en-US" dirty="0" err="1" smtClean="0"/>
              <a:t>dan</a:t>
            </a:r>
            <a:r>
              <a:rPr lang="en-US" dirty="0" smtClean="0"/>
              <a:t> </a:t>
            </a:r>
            <a:r>
              <a:rPr lang="en-US" dirty="0" err="1" smtClean="0"/>
              <a:t>materiil</a:t>
            </a:r>
            <a:endParaRPr lang="en-US" dirty="0" smtClean="0"/>
          </a:p>
          <a:p>
            <a:pPr algn="just"/>
            <a:r>
              <a:rPr lang="id-ID" dirty="0" smtClean="0"/>
              <a:t>Ibu Dr. biol. hom. Nastiti Wijayanti S. Si, M. Si</a:t>
            </a:r>
          </a:p>
          <a:p>
            <a:pPr algn="just">
              <a:buNone/>
            </a:pPr>
            <a:r>
              <a:rPr lang="id-ID" dirty="0" smtClean="0"/>
              <a:t>	</a:t>
            </a:r>
            <a:r>
              <a:rPr lang="en-US" dirty="0" err="1" smtClean="0"/>
              <a:t>selaku</a:t>
            </a:r>
            <a:r>
              <a:rPr lang="en-US" dirty="0" smtClean="0"/>
              <a:t> </a:t>
            </a:r>
            <a:r>
              <a:rPr lang="en-US" dirty="0" err="1" smtClean="0"/>
              <a:t>Dosen</a:t>
            </a:r>
            <a:r>
              <a:rPr lang="en-US" dirty="0" smtClean="0"/>
              <a:t> </a:t>
            </a:r>
            <a:r>
              <a:rPr lang="en-US" dirty="0" err="1" smtClean="0"/>
              <a:t>Pembimbing</a:t>
            </a:r>
            <a:r>
              <a:rPr lang="en-US" dirty="0" smtClean="0"/>
              <a:t> Seminar</a:t>
            </a:r>
            <a:r>
              <a:rPr lang="id-ID" dirty="0" smtClean="0"/>
              <a:t> </a:t>
            </a:r>
            <a:endParaRPr lang="en-US" dirty="0" smtClean="0"/>
          </a:p>
          <a:p>
            <a:pPr algn="just"/>
            <a:r>
              <a:rPr lang="id-ID" dirty="0" smtClean="0"/>
              <a:t>Probandus sekaligus teman kami : Febi, Dwi ayu, Pricil, Wiga, mas Fikri, mbak Hanum, Ega, Mila, mbak Tiffa, Cyndi, Novita, Mardiyah, Mbak Tia (peneliti S2)  </a:t>
            </a:r>
            <a:r>
              <a:rPr lang="id-ID" dirty="0"/>
              <a:t>yang telah </a:t>
            </a:r>
            <a:r>
              <a:rPr lang="id-ID" dirty="0" smtClean="0"/>
              <a:t>memberikan masukan. </a:t>
            </a:r>
            <a:endParaRPr lang="en-US" dirty="0" smtClean="0"/>
          </a:p>
          <a:p>
            <a:pPr algn="just"/>
            <a:r>
              <a:rPr lang="en-US" dirty="0" smtClean="0"/>
              <a:t>Pak</a:t>
            </a:r>
            <a:r>
              <a:rPr lang="id-ID" dirty="0" smtClean="0"/>
              <a:t>bi</a:t>
            </a:r>
            <a:r>
              <a:rPr lang="en-US" dirty="0" smtClean="0"/>
              <a:t> </a:t>
            </a:r>
            <a:r>
              <a:rPr lang="id-ID" dirty="0" smtClean="0"/>
              <a:t>Sabar, Pak M</a:t>
            </a:r>
            <a:r>
              <a:rPr lang="en-US" dirty="0" err="1" smtClean="0"/>
              <a:t>ardi</a:t>
            </a:r>
            <a:r>
              <a:rPr lang="en-US" dirty="0" smtClean="0"/>
              <a:t>, </a:t>
            </a:r>
            <a:r>
              <a:rPr lang="en-US" dirty="0" err="1" smtClean="0"/>
              <a:t>selaku</a:t>
            </a:r>
            <a:r>
              <a:rPr lang="en-US" dirty="0" smtClean="0"/>
              <a:t> </a:t>
            </a:r>
            <a:r>
              <a:rPr lang="en-US" dirty="0" err="1" smtClean="0"/>
              <a:t>laboran</a:t>
            </a:r>
            <a:r>
              <a:rPr lang="id-ID" dirty="0" smtClean="0"/>
              <a:t> yang senantiasa membantu terlaksananya penelitian saya di laboratorium</a:t>
            </a:r>
            <a:endParaRPr lang="en-US" dirty="0" smtClean="0"/>
          </a:p>
          <a:p>
            <a:pPr algn="just"/>
            <a:r>
              <a:rPr lang="en-US" dirty="0" err="1" smtClean="0"/>
              <a:t>Seluruh</a:t>
            </a:r>
            <a:r>
              <a:rPr lang="en-US" dirty="0" smtClean="0"/>
              <a:t> </a:t>
            </a:r>
            <a:r>
              <a:rPr lang="en-US" dirty="0" err="1" smtClean="0"/>
              <a:t>civitas</a:t>
            </a:r>
            <a:r>
              <a:rPr lang="en-US" dirty="0" smtClean="0"/>
              <a:t> </a:t>
            </a:r>
            <a:r>
              <a:rPr lang="en-US" dirty="0" err="1" smtClean="0"/>
              <a:t>akademika</a:t>
            </a:r>
            <a:r>
              <a:rPr lang="en-US" dirty="0" smtClean="0"/>
              <a:t> </a:t>
            </a:r>
            <a:r>
              <a:rPr lang="en-US" dirty="0" err="1" smtClean="0"/>
              <a:t>atas</a:t>
            </a:r>
            <a:r>
              <a:rPr lang="en-US" dirty="0" smtClean="0"/>
              <a:t> </a:t>
            </a:r>
            <a:r>
              <a:rPr lang="en-US" dirty="0" err="1" smtClean="0"/>
              <a:t>kontribusi</a:t>
            </a:r>
            <a:r>
              <a:rPr lang="en-US" dirty="0" smtClean="0"/>
              <a:t> </a:t>
            </a:r>
            <a:r>
              <a:rPr lang="en-US" dirty="0" err="1" smtClean="0"/>
              <a:t>dan</a:t>
            </a:r>
            <a:r>
              <a:rPr lang="en-US" dirty="0" smtClean="0"/>
              <a:t> </a:t>
            </a:r>
            <a:r>
              <a:rPr lang="en-US" dirty="0" err="1" smtClean="0"/>
              <a:t>bantuannya</a:t>
            </a:r>
            <a:endParaRPr lang="en-US" dirty="0" smtClean="0"/>
          </a:p>
          <a:p>
            <a:pPr algn="just"/>
            <a:endParaRPr lang="en-US" dirty="0"/>
          </a:p>
        </p:txBody>
      </p:sp>
    </p:spTree>
    <p:extLst>
      <p:ext uri="{BB962C8B-B14F-4D97-AF65-F5344CB8AC3E}">
        <p14:creationId xmlns:p14="http://schemas.microsoft.com/office/powerpoint/2010/main" xmlns="" val="2535154878"/>
      </p:ext>
    </p:extLst>
  </p:cSld>
  <p:clrMapOvr>
    <a:masterClrMapping/>
  </p:clrMapOvr>
  <p:transition>
    <p:dissolve/>
    <p:sndAc>
      <p:stSnd>
        <p:snd r:embed="rId2" name="type.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windows\Desktop\terimakasih.jpg"/>
          <p:cNvPicPr>
            <a:picLocks noChangeAspect="1" noChangeArrowheads="1"/>
          </p:cNvPicPr>
          <p:nvPr/>
        </p:nvPicPr>
        <p:blipFill>
          <a:blip r:embed="rId3"/>
          <a:srcRect/>
          <a:stretch>
            <a:fillRect/>
          </a:stretch>
        </p:blipFill>
        <p:spPr bwMode="auto">
          <a:xfrm>
            <a:off x="500034" y="428604"/>
            <a:ext cx="7620000" cy="6000792"/>
          </a:xfrm>
          <a:prstGeom prst="rect">
            <a:avLst/>
          </a:prstGeom>
          <a:effectLst>
            <a:outerShdw blurRad="50800" dist="25000" dir="5400000" rotWithShape="0">
              <a:schemeClr val="accent3">
                <a:shade val="30000"/>
                <a:satMod val="150000"/>
                <a:alpha val="38000"/>
              </a:schemeClr>
            </a:outerShdw>
            <a:reflection blurRad="6350" stA="50000" endA="300" endPos="90000" dir="5400000" sy="-100000" algn="bl" rotWithShape="0"/>
          </a:effectLst>
        </p:spPr>
        <p:style>
          <a:lnRef idx="1">
            <a:schemeClr val="accent3"/>
          </a:lnRef>
          <a:fillRef idx="2">
            <a:schemeClr val="accent3"/>
          </a:fillRef>
          <a:effectRef idx="1">
            <a:schemeClr val="accent3"/>
          </a:effectRef>
          <a:fontRef idx="minor">
            <a:schemeClr val="dk1"/>
          </a:fontRef>
        </p:style>
      </p:pic>
      <p:sp>
        <p:nvSpPr>
          <p:cNvPr id="4" name="Title 3"/>
          <p:cNvSpPr>
            <a:spLocks noGrp="1"/>
          </p:cNvSpPr>
          <p:nvPr>
            <p:ph type="title"/>
          </p:nvPr>
        </p:nvSpPr>
        <p:spPr/>
        <p:txBody>
          <a:bodyPr/>
          <a:lstStyle/>
          <a:p>
            <a:endParaRPr lang="id-ID"/>
          </a:p>
        </p:txBody>
      </p:sp>
    </p:spTree>
    <p:extLst>
      <p:ext uri="{BB962C8B-B14F-4D97-AF65-F5344CB8AC3E}">
        <p14:creationId xmlns:p14="http://schemas.microsoft.com/office/powerpoint/2010/main" xmlns="" val="1496894582"/>
      </p:ext>
    </p:extLst>
  </p:cSld>
  <p:clrMapOvr>
    <a:masterClrMapping/>
  </p:clrMapOvr>
  <p:transition>
    <p:wedge/>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1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Documents and Settings\windows\Desktop\ulex.jpg"/>
          <p:cNvPicPr>
            <a:picLocks noGrp="1" noChangeAspect="1" noChangeArrowheads="1"/>
          </p:cNvPicPr>
          <p:nvPr>
            <p:ph idx="1"/>
          </p:nvPr>
        </p:nvPicPr>
        <p:blipFill>
          <a:blip r:embed="rId3"/>
          <a:srcRect/>
          <a:stretch>
            <a:fillRect/>
          </a:stretch>
        </p:blipFill>
        <p:spPr bwMode="auto">
          <a:xfrm>
            <a:off x="0" y="214290"/>
            <a:ext cx="4500594" cy="2000264"/>
          </a:xfrm>
          <a:prstGeom prst="rect">
            <a:avLst/>
          </a:prstGeom>
          <a:noFill/>
        </p:spPr>
      </p:pic>
      <p:sp>
        <p:nvSpPr>
          <p:cNvPr id="8" name="TextBox 7"/>
          <p:cNvSpPr txBox="1"/>
          <p:nvPr/>
        </p:nvSpPr>
        <p:spPr>
          <a:xfrm>
            <a:off x="0" y="2571744"/>
            <a:ext cx="3929090" cy="830997"/>
          </a:xfrm>
          <a:prstGeom prst="rect">
            <a:avLst/>
          </a:prstGeom>
          <a:noFill/>
        </p:spPr>
        <p:txBody>
          <a:bodyPr wrap="square" rtlCol="0">
            <a:spAutoFit/>
          </a:bodyPr>
          <a:lstStyle/>
          <a:p>
            <a:r>
              <a:rPr lang="id-ID" sz="2400" dirty="0" smtClean="0">
                <a:latin typeface="Times New Roman" pitchFamily="18" charset="0"/>
                <a:cs typeface="Times New Roman" pitchFamily="18" charset="0"/>
              </a:rPr>
              <a:t>Biji </a:t>
            </a:r>
            <a:r>
              <a:rPr lang="id-ID" sz="2400" i="1" dirty="0" smtClean="0">
                <a:latin typeface="Times New Roman" pitchFamily="18" charset="0"/>
                <a:cs typeface="Times New Roman" pitchFamily="18" charset="0"/>
              </a:rPr>
              <a:t>Ulex europaeus  </a:t>
            </a:r>
            <a:r>
              <a:rPr lang="id-ID" sz="2400" b="1" dirty="0" smtClean="0">
                <a:latin typeface="Times New Roman" pitchFamily="18" charset="0"/>
                <a:cs typeface="Times New Roman" pitchFamily="18" charset="0"/>
              </a:rPr>
              <a:t>anti-H </a:t>
            </a:r>
            <a:r>
              <a:rPr lang="id-ID" sz="2400" dirty="0" smtClean="0">
                <a:latin typeface="Times New Roman" pitchFamily="18" charset="0"/>
                <a:cs typeface="Times New Roman" pitchFamily="18" charset="0"/>
              </a:rPr>
              <a:t>yang ada selama ini. </a:t>
            </a:r>
            <a:endParaRPr lang="id-ID" sz="2400" dirty="0">
              <a:latin typeface="Times New Roman" pitchFamily="18" charset="0"/>
              <a:cs typeface="Times New Roman" pitchFamily="18" charset="0"/>
            </a:endParaRPr>
          </a:p>
        </p:txBody>
      </p:sp>
      <p:sp>
        <p:nvSpPr>
          <p:cNvPr id="9" name="Notched Right Arrow 8"/>
          <p:cNvSpPr/>
          <p:nvPr/>
        </p:nvSpPr>
        <p:spPr>
          <a:xfrm>
            <a:off x="3714744" y="2714620"/>
            <a:ext cx="714380" cy="2857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4500562" y="2500306"/>
            <a:ext cx="3357586" cy="1200329"/>
          </a:xfrm>
          <a:prstGeom prst="rect">
            <a:avLst/>
          </a:prstGeom>
          <a:noFill/>
        </p:spPr>
        <p:txBody>
          <a:bodyPr wrap="square" rtlCol="0">
            <a:spAutoFit/>
          </a:bodyPr>
          <a:lstStyle/>
          <a:p>
            <a:r>
              <a:rPr lang="id-ID" sz="2400" dirty="0" smtClean="0">
                <a:latin typeface="Times New Roman" pitchFamily="18" charset="0"/>
                <a:cs typeface="Times New Roman" pitchFamily="18" charset="0"/>
              </a:rPr>
              <a:t>Ketersediaan terbatas (import dari negeri </a:t>
            </a:r>
            <a:r>
              <a:rPr lang="id-ID" sz="2400" b="1" dirty="0" smtClean="0">
                <a:latin typeface="Times New Roman" pitchFamily="18" charset="0"/>
                <a:cs typeface="Times New Roman" pitchFamily="18" charset="0"/>
              </a:rPr>
              <a:t>Belanda)</a:t>
            </a:r>
            <a:endParaRPr lang="id-ID" sz="2400" b="1" dirty="0">
              <a:latin typeface="Times New Roman" pitchFamily="18" charset="0"/>
              <a:cs typeface="Times New Roman" pitchFamily="18" charset="0"/>
            </a:endParaRPr>
          </a:p>
        </p:txBody>
      </p:sp>
      <p:sp>
        <p:nvSpPr>
          <p:cNvPr id="14" name="Down Arrow 13"/>
          <p:cNvSpPr/>
          <p:nvPr/>
        </p:nvSpPr>
        <p:spPr>
          <a:xfrm>
            <a:off x="6000760" y="3286124"/>
            <a:ext cx="428628"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Box 14"/>
          <p:cNvSpPr txBox="1"/>
          <p:nvPr/>
        </p:nvSpPr>
        <p:spPr>
          <a:xfrm>
            <a:off x="4071934" y="4643446"/>
            <a:ext cx="4214842" cy="830997"/>
          </a:xfrm>
          <a:prstGeom prst="rect">
            <a:avLst/>
          </a:prstGeom>
          <a:noFill/>
        </p:spPr>
        <p:txBody>
          <a:bodyPr wrap="square" rtlCol="0">
            <a:spAutoFit/>
          </a:bodyPr>
          <a:lstStyle/>
          <a:p>
            <a:r>
              <a:rPr lang="id-ID" sz="2400" dirty="0" smtClean="0">
                <a:latin typeface="Times New Roman" pitchFamily="18" charset="0"/>
                <a:cs typeface="Times New Roman" pitchFamily="18" charset="0"/>
              </a:rPr>
              <a:t>Alternatif </a:t>
            </a:r>
            <a:r>
              <a:rPr lang="id-ID" sz="2400" b="1" dirty="0" smtClean="0">
                <a:latin typeface="Times New Roman" pitchFamily="18" charset="0"/>
                <a:cs typeface="Times New Roman" pitchFamily="18" charset="0"/>
              </a:rPr>
              <a:t>anti-H</a:t>
            </a:r>
            <a:r>
              <a:rPr lang="id-ID" sz="2400" dirty="0" smtClean="0">
                <a:latin typeface="Times New Roman" pitchFamily="18" charset="0"/>
                <a:cs typeface="Times New Roman" pitchFamily="18" charset="0"/>
              </a:rPr>
              <a:t> lain pengganti biji </a:t>
            </a:r>
            <a:r>
              <a:rPr lang="id-ID" sz="2400" i="1" dirty="0" smtClean="0">
                <a:latin typeface="Times New Roman" pitchFamily="18" charset="0"/>
                <a:cs typeface="Times New Roman" pitchFamily="18" charset="0"/>
              </a:rPr>
              <a:t>Ulex europaeus </a:t>
            </a:r>
            <a:endParaRPr lang="id-ID" sz="2400" i="1" dirty="0">
              <a:latin typeface="Times New Roman" pitchFamily="18" charset="0"/>
              <a:cs typeface="Times New Roman" pitchFamily="18" charset="0"/>
            </a:endParaRPr>
          </a:p>
        </p:txBody>
      </p:sp>
      <p:sp>
        <p:nvSpPr>
          <p:cNvPr id="16" name="Left Arrow 15"/>
          <p:cNvSpPr/>
          <p:nvPr/>
        </p:nvSpPr>
        <p:spPr>
          <a:xfrm>
            <a:off x="3000364" y="4857760"/>
            <a:ext cx="928694"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p:nvSpPr>
        <p:spPr>
          <a:xfrm>
            <a:off x="0" y="4572008"/>
            <a:ext cx="2643174" cy="1015663"/>
          </a:xfrm>
          <a:prstGeom prst="rect">
            <a:avLst/>
          </a:prstGeom>
          <a:noFill/>
        </p:spPr>
        <p:txBody>
          <a:bodyPr wrap="square" rtlCol="0">
            <a:spAutoFit/>
          </a:bodyPr>
          <a:lstStyle/>
          <a:p>
            <a:r>
              <a:rPr lang="id-ID" sz="2000" dirty="0" smtClean="0">
                <a:latin typeface="Times New Roman" pitchFamily="18" charset="0"/>
                <a:cs typeface="Times New Roman" pitchFamily="18" charset="0"/>
              </a:rPr>
              <a:t>Memiliki potensi </a:t>
            </a:r>
            <a:r>
              <a:rPr lang="id-ID" sz="2000" b="1" dirty="0" smtClean="0">
                <a:latin typeface="Times New Roman" pitchFamily="18" charset="0"/>
                <a:cs typeface="Times New Roman" pitchFamily="18" charset="0"/>
              </a:rPr>
              <a:t>hampir sama </a:t>
            </a:r>
            <a:r>
              <a:rPr lang="id-ID" sz="2000" dirty="0" smtClean="0">
                <a:latin typeface="Times New Roman" pitchFamily="18" charset="0"/>
                <a:cs typeface="Times New Roman" pitchFamily="18" charset="0"/>
              </a:rPr>
              <a:t>dengan lektin biji ulex</a:t>
            </a:r>
            <a:endParaRPr lang="id-ID" sz="2000" dirty="0">
              <a:latin typeface="Times New Roman" pitchFamily="18" charset="0"/>
              <a:cs typeface="Times New Roman" pitchFamily="18" charset="0"/>
            </a:endParaRPr>
          </a:p>
        </p:txBody>
      </p:sp>
      <p:pic>
        <p:nvPicPr>
          <p:cNvPr id="6146" name="Picture 2" descr="C:\Documents and Settings\windows\Desktop\wijen.jpg"/>
          <p:cNvPicPr>
            <a:picLocks noChangeAspect="1" noChangeArrowheads="1"/>
          </p:cNvPicPr>
          <p:nvPr/>
        </p:nvPicPr>
        <p:blipFill>
          <a:blip r:embed="rId4"/>
          <a:srcRect/>
          <a:stretch>
            <a:fillRect/>
          </a:stretch>
        </p:blipFill>
        <p:spPr bwMode="auto">
          <a:xfrm>
            <a:off x="5429256" y="285728"/>
            <a:ext cx="3714744" cy="2000264"/>
          </a:xfrm>
          <a:prstGeom prst="rect">
            <a:avLst/>
          </a:prstGeom>
          <a:noFill/>
        </p:spPr>
      </p:pic>
    </p:spTree>
    <p:extLst>
      <p:ext uri="{BB962C8B-B14F-4D97-AF65-F5344CB8AC3E}">
        <p14:creationId xmlns:p14="http://schemas.microsoft.com/office/powerpoint/2010/main" xmlns="" val="1149278952"/>
      </p:ext>
    </p:extLst>
  </p:cSld>
  <p:clrMapOvr>
    <a:masterClrMapping/>
  </p:clrMapOvr>
  <p:transition>
    <p:dissolve/>
    <p:sndAc>
      <p:stSnd>
        <p:snd r:embed="rId2" name="typ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239000" cy="914400"/>
          </a:xfrm>
        </p:spPr>
        <p:txBody>
          <a:bodyPr/>
          <a:lstStyle/>
          <a:p>
            <a:pPr algn="ctr"/>
            <a:r>
              <a:rPr lang="en-US" dirty="0" err="1" smtClean="0"/>
              <a:t>Permasalahan</a:t>
            </a:r>
            <a:endParaRPr lang="en-US" dirty="0"/>
          </a:p>
        </p:txBody>
      </p:sp>
      <p:sp>
        <p:nvSpPr>
          <p:cNvPr id="3" name="Content Placeholder 2"/>
          <p:cNvSpPr>
            <a:spLocks noGrp="1"/>
          </p:cNvSpPr>
          <p:nvPr>
            <p:ph idx="1"/>
          </p:nvPr>
        </p:nvSpPr>
        <p:spPr>
          <a:xfrm>
            <a:off x="457200" y="1916654"/>
            <a:ext cx="7239000" cy="3877056"/>
          </a:xfrm>
        </p:spPr>
        <p:txBody>
          <a:bodyPr/>
          <a:lstStyle/>
          <a:p>
            <a:pPr algn="ctr"/>
            <a:endParaRPr lang="en-US" dirty="0"/>
          </a:p>
        </p:txBody>
      </p:sp>
      <p:graphicFrame>
        <p:nvGraphicFramePr>
          <p:cNvPr id="4" name="Diagram 3"/>
          <p:cNvGraphicFramePr/>
          <p:nvPr>
            <p:extLst>
              <p:ext uri="{D42A27DB-BD31-4B8C-83A1-F6EECF244321}">
                <p14:modId xmlns:p14="http://schemas.microsoft.com/office/powerpoint/2010/main" xmlns="" val="2464686338"/>
              </p:ext>
            </p:extLst>
          </p:nvPr>
        </p:nvGraphicFramePr>
        <p:xfrm>
          <a:off x="457200" y="2057400"/>
          <a:ext cx="7620000" cy="3901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Documents and Settings\windows\Desktop\wijen.jpg"/>
          <p:cNvPicPr>
            <a:picLocks noChangeAspect="1" noChangeArrowheads="1"/>
          </p:cNvPicPr>
          <p:nvPr/>
        </p:nvPicPr>
        <p:blipFill>
          <a:blip r:embed="rId7"/>
          <a:srcRect/>
          <a:stretch>
            <a:fillRect/>
          </a:stretch>
        </p:blipFill>
        <p:spPr bwMode="auto">
          <a:xfrm>
            <a:off x="6490611" y="214290"/>
            <a:ext cx="2653389" cy="1785950"/>
          </a:xfrm>
          <a:prstGeom prst="rect">
            <a:avLst/>
          </a:prstGeom>
          <a:noFill/>
        </p:spPr>
      </p:pic>
    </p:spTree>
    <p:extLst>
      <p:ext uri="{BB962C8B-B14F-4D97-AF65-F5344CB8AC3E}">
        <p14:creationId xmlns:p14="http://schemas.microsoft.com/office/powerpoint/2010/main" xmlns="" val="2091060340"/>
      </p:ext>
    </p:extLst>
  </p:cSld>
  <p:clrMapOvr>
    <a:masterClrMapping/>
  </p:clrMapOvr>
  <p:transition>
    <p:dissolve/>
    <p:sndAc>
      <p:stSnd>
        <p:snd r:embed="rId2" name="typ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pPr algn="ctr"/>
            <a:r>
              <a:rPr lang="en-US" dirty="0" err="1" smtClean="0"/>
              <a:t>Tujuan</a:t>
            </a:r>
            <a:endParaRPr lang="en-US" dirty="0"/>
          </a:p>
        </p:txBody>
      </p:sp>
      <p:sp>
        <p:nvSpPr>
          <p:cNvPr id="3" name="Content Placeholder 2"/>
          <p:cNvSpPr>
            <a:spLocks noGrp="1"/>
          </p:cNvSpPr>
          <p:nvPr>
            <p:ph idx="1"/>
          </p:nvPr>
        </p:nvSpPr>
        <p:spPr/>
        <p:txBody>
          <a:bodyPr/>
          <a:lstStyle/>
          <a:p>
            <a:pPr algn="just"/>
            <a:endParaRPr lang="en-US" dirty="0"/>
          </a:p>
        </p:txBody>
      </p:sp>
      <p:graphicFrame>
        <p:nvGraphicFramePr>
          <p:cNvPr id="4" name="Diagram 3"/>
          <p:cNvGraphicFramePr/>
          <p:nvPr>
            <p:extLst>
              <p:ext uri="{D42A27DB-BD31-4B8C-83A1-F6EECF244321}">
                <p14:modId xmlns:p14="http://schemas.microsoft.com/office/powerpoint/2010/main" xmlns="" val="2486000010"/>
              </p:ext>
            </p:extLst>
          </p:nvPr>
        </p:nvGraphicFramePr>
        <p:xfrm>
          <a:off x="609600" y="1752600"/>
          <a:ext cx="7467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450523817"/>
      </p:ext>
    </p:extLst>
  </p:cSld>
  <p:clrMapOvr>
    <a:masterClrMapping/>
  </p:clrMapOvr>
  <p:transition>
    <p:dissolve/>
    <p:sndAc>
      <p:stSnd>
        <p:snd r:embed="rId2" name="typ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Hipotesis</a:t>
            </a:r>
            <a:endParaRPr lang="en-US" dirty="0"/>
          </a:p>
        </p:txBody>
      </p:sp>
      <p:sp>
        <p:nvSpPr>
          <p:cNvPr id="3" name="Content Placeholder 2"/>
          <p:cNvSpPr>
            <a:spLocks noGrp="1"/>
          </p:cNvSpPr>
          <p:nvPr>
            <p:ph idx="1"/>
          </p:nvPr>
        </p:nvSpPr>
        <p:spPr/>
        <p:txBody>
          <a:bodyPr/>
          <a:lstStyle/>
          <a:p>
            <a:pPr algn="just">
              <a:lnSpc>
                <a:spcPct val="150000"/>
              </a:lnSpc>
            </a:pPr>
            <a:r>
              <a:rPr lang="en-US" dirty="0" err="1"/>
              <a:t>Hipotesis</a:t>
            </a:r>
            <a:r>
              <a:rPr lang="en-US" dirty="0"/>
              <a:t> </a:t>
            </a:r>
            <a:r>
              <a:rPr lang="en-US" dirty="0" err="1"/>
              <a:t>dari</a:t>
            </a:r>
            <a:r>
              <a:rPr lang="en-US" dirty="0"/>
              <a:t> </a:t>
            </a:r>
            <a:r>
              <a:rPr lang="en-US" dirty="0" err="1"/>
              <a:t>penelitian</a:t>
            </a:r>
            <a:r>
              <a:rPr lang="en-US" dirty="0"/>
              <a:t> </a:t>
            </a:r>
            <a:r>
              <a:rPr lang="en-US" dirty="0" err="1"/>
              <a:t>ini</a:t>
            </a:r>
            <a:r>
              <a:rPr lang="en-US" dirty="0"/>
              <a:t> </a:t>
            </a:r>
            <a:r>
              <a:rPr lang="en-US" dirty="0" err="1"/>
              <a:t>adalah</a:t>
            </a:r>
            <a:r>
              <a:rPr lang="en-US" dirty="0"/>
              <a:t> </a:t>
            </a:r>
            <a:r>
              <a:rPr lang="en-US" dirty="0" err="1"/>
              <a:t>pada</a:t>
            </a:r>
            <a:r>
              <a:rPr lang="en-US" dirty="0"/>
              <a:t> </a:t>
            </a:r>
            <a:r>
              <a:rPr lang="id-ID" dirty="0" smtClean="0"/>
              <a:t>ekstrak biji wijen dapat digunakan sebagai agglutinin pada pengujian golongan darah O.</a:t>
            </a:r>
            <a:r>
              <a:rPr lang="en-US" dirty="0" smtClean="0"/>
              <a:t> </a:t>
            </a:r>
            <a:endParaRPr lang="en-US" dirty="0"/>
          </a:p>
        </p:txBody>
      </p:sp>
    </p:spTree>
    <p:extLst>
      <p:ext uri="{BB962C8B-B14F-4D97-AF65-F5344CB8AC3E}">
        <p14:creationId xmlns:p14="http://schemas.microsoft.com/office/powerpoint/2010/main" xmlns="" val="1911408004"/>
      </p:ext>
    </p:extLst>
  </p:cSld>
  <p:clrMapOvr>
    <a:masterClrMapping/>
  </p:clrMapOvr>
  <p:transition>
    <p:dissolve/>
    <p:sndAc>
      <p:stSnd>
        <p:snd r:embed="rId2" name="typ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229600" cy="762000"/>
          </a:xfrm>
          <a:solidFill>
            <a:schemeClr val="tx2">
              <a:lumMod val="20000"/>
              <a:lumOff val="80000"/>
            </a:schemeClr>
          </a:solidFill>
          <a:ln>
            <a:solidFill>
              <a:schemeClr val="accent4">
                <a:lumMod val="40000"/>
                <a:lumOff val="60000"/>
              </a:schemeClr>
            </a:solidFill>
          </a:ln>
          <a:effectLst>
            <a:innerShdw blurRad="63500" dist="50800" dir="18900000">
              <a:prstClr val="black">
                <a:alpha val="50000"/>
              </a:prstClr>
            </a:innerShdw>
          </a:effectLst>
        </p:spPr>
        <p:txBody>
          <a:bodyPr/>
          <a:lstStyle/>
          <a:p>
            <a:pPr algn="ctr"/>
            <a:r>
              <a:rPr lang="en-US" dirty="0" err="1" smtClean="0"/>
              <a:t>Tinjauan</a:t>
            </a:r>
            <a:r>
              <a:rPr lang="en-US" dirty="0" smtClean="0"/>
              <a:t> </a:t>
            </a:r>
            <a:r>
              <a:rPr lang="en-US" dirty="0" err="1" smtClean="0"/>
              <a:t>Pustaka</a:t>
            </a:r>
            <a:endParaRPr lang="en-US" dirty="0"/>
          </a:p>
        </p:txBody>
      </p:sp>
      <p:sp>
        <p:nvSpPr>
          <p:cNvPr id="3" name="Content Placeholder 2"/>
          <p:cNvSpPr>
            <a:spLocks noGrp="1"/>
          </p:cNvSpPr>
          <p:nvPr>
            <p:ph idx="1"/>
          </p:nvPr>
        </p:nvSpPr>
        <p:spPr>
          <a:xfrm>
            <a:off x="457200" y="1138238"/>
            <a:ext cx="7696200" cy="5486400"/>
          </a:xfrm>
          <a:solidFill>
            <a:schemeClr val="tx2">
              <a:lumMod val="20000"/>
              <a:lumOff val="80000"/>
            </a:schemeClr>
          </a:solidFill>
          <a:ln>
            <a:solidFill>
              <a:schemeClr val="accent4">
                <a:lumMod val="40000"/>
                <a:lumOff val="60000"/>
              </a:schemeClr>
            </a:solidFill>
          </a:ln>
          <a:effectLst>
            <a:innerShdw blurRad="63500" dist="50800" dir="18900000">
              <a:prstClr val="black">
                <a:alpha val="50000"/>
              </a:prstClr>
            </a:innerShdw>
          </a:effectLst>
        </p:spPr>
        <p:txBody>
          <a:bodyPr>
            <a:normAutofit/>
          </a:bodyPr>
          <a:lstStyle/>
          <a:p>
            <a:pPr marL="0" indent="0">
              <a:buNone/>
            </a:pPr>
            <a:endParaRPr lang="en-US" sz="2800" b="1" dirty="0" smtClean="0">
              <a:solidFill>
                <a:srgbClr val="FFFF00"/>
              </a:solidFill>
            </a:endParaRPr>
          </a:p>
          <a:p>
            <a:pPr marL="0" indent="0">
              <a:buNone/>
            </a:pPr>
            <a:r>
              <a:rPr lang="en-US" sz="2800" b="1" dirty="0" err="1" smtClean="0">
                <a:solidFill>
                  <a:srgbClr val="FFFF00"/>
                </a:solidFill>
              </a:rPr>
              <a:t>Klasifikasi</a:t>
            </a:r>
            <a:r>
              <a:rPr lang="en-US" sz="2800" b="1" dirty="0" smtClean="0">
                <a:solidFill>
                  <a:srgbClr val="FFFF00"/>
                </a:solidFill>
              </a:rPr>
              <a:t> </a:t>
            </a:r>
            <a:endParaRPr lang="en-US" sz="2800" dirty="0">
              <a:solidFill>
                <a:srgbClr val="FFFF00"/>
              </a:solidFill>
            </a:endParaRPr>
          </a:p>
          <a:p>
            <a:r>
              <a:rPr lang="en-US" sz="2800" dirty="0" err="1" smtClean="0">
                <a:solidFill>
                  <a:srgbClr val="FFFF00"/>
                </a:solidFill>
              </a:rPr>
              <a:t>Divisio</a:t>
            </a:r>
            <a:r>
              <a:rPr lang="en-US" sz="2800" dirty="0" smtClean="0">
                <a:solidFill>
                  <a:srgbClr val="FFFF00"/>
                </a:solidFill>
              </a:rPr>
              <a:t>		: </a:t>
            </a:r>
            <a:r>
              <a:rPr lang="en-US" sz="2800" dirty="0" err="1">
                <a:solidFill>
                  <a:srgbClr val="FFFF00"/>
                </a:solidFill>
              </a:rPr>
              <a:t>Spermatophyta</a:t>
            </a:r>
            <a:endParaRPr lang="en-US" sz="2800" dirty="0">
              <a:solidFill>
                <a:srgbClr val="FFFF00"/>
              </a:solidFill>
            </a:endParaRPr>
          </a:p>
          <a:p>
            <a:r>
              <a:rPr lang="en-US" sz="2800" dirty="0">
                <a:solidFill>
                  <a:srgbClr val="FFFF00"/>
                </a:solidFill>
              </a:rPr>
              <a:t>Sub </a:t>
            </a:r>
            <a:r>
              <a:rPr lang="en-US" sz="2800" dirty="0" err="1" smtClean="0">
                <a:solidFill>
                  <a:srgbClr val="FFFF00"/>
                </a:solidFill>
              </a:rPr>
              <a:t>divisio</a:t>
            </a:r>
            <a:r>
              <a:rPr lang="en-US" sz="2800" dirty="0" smtClean="0">
                <a:solidFill>
                  <a:srgbClr val="FFFF00"/>
                </a:solidFill>
              </a:rPr>
              <a:t>	: </a:t>
            </a:r>
            <a:r>
              <a:rPr lang="en-US" sz="2800" dirty="0" err="1">
                <a:solidFill>
                  <a:srgbClr val="FFFF00"/>
                </a:solidFill>
              </a:rPr>
              <a:t>Angiospermae</a:t>
            </a:r>
            <a:endParaRPr lang="en-US" sz="2800" dirty="0">
              <a:solidFill>
                <a:srgbClr val="FFFF00"/>
              </a:solidFill>
            </a:endParaRPr>
          </a:p>
          <a:p>
            <a:r>
              <a:rPr lang="en-US" sz="2800" dirty="0" err="1" smtClean="0">
                <a:solidFill>
                  <a:srgbClr val="FFFF00"/>
                </a:solidFill>
              </a:rPr>
              <a:t>Kelas</a:t>
            </a:r>
            <a:r>
              <a:rPr lang="en-US" sz="2800" dirty="0" smtClean="0">
                <a:solidFill>
                  <a:srgbClr val="FFFF00"/>
                </a:solidFill>
              </a:rPr>
              <a:t>		: </a:t>
            </a:r>
            <a:r>
              <a:rPr lang="en-US" sz="2800" dirty="0" err="1">
                <a:solidFill>
                  <a:srgbClr val="FFFF00"/>
                </a:solidFill>
              </a:rPr>
              <a:t>Monocotyledoneae</a:t>
            </a:r>
            <a:endParaRPr lang="en-US" sz="2800" dirty="0">
              <a:solidFill>
                <a:srgbClr val="FFFF00"/>
              </a:solidFill>
            </a:endParaRPr>
          </a:p>
          <a:p>
            <a:r>
              <a:rPr lang="en-US" sz="2800" dirty="0" err="1" smtClean="0">
                <a:solidFill>
                  <a:srgbClr val="FFFF00"/>
                </a:solidFill>
              </a:rPr>
              <a:t>Ordo</a:t>
            </a:r>
            <a:r>
              <a:rPr lang="en-US" sz="2800" dirty="0" smtClean="0">
                <a:solidFill>
                  <a:srgbClr val="FFFF00"/>
                </a:solidFill>
              </a:rPr>
              <a:t>		: </a:t>
            </a:r>
            <a:r>
              <a:rPr lang="en-US" sz="2800" dirty="0" err="1">
                <a:solidFill>
                  <a:srgbClr val="FFFF00"/>
                </a:solidFill>
              </a:rPr>
              <a:t>Poales</a:t>
            </a:r>
            <a:endParaRPr lang="en-US" sz="2800" dirty="0">
              <a:solidFill>
                <a:srgbClr val="FFFF00"/>
              </a:solidFill>
            </a:endParaRPr>
          </a:p>
          <a:p>
            <a:r>
              <a:rPr lang="en-US" sz="2800" dirty="0" err="1" smtClean="0">
                <a:solidFill>
                  <a:srgbClr val="FFFF00"/>
                </a:solidFill>
              </a:rPr>
              <a:t>Famili</a:t>
            </a:r>
            <a:r>
              <a:rPr lang="en-US" sz="2800" dirty="0" smtClean="0">
                <a:solidFill>
                  <a:srgbClr val="FFFF00"/>
                </a:solidFill>
              </a:rPr>
              <a:t>		: </a:t>
            </a:r>
            <a:r>
              <a:rPr lang="en-US" sz="2800" dirty="0" err="1">
                <a:solidFill>
                  <a:srgbClr val="FFFF00"/>
                </a:solidFill>
              </a:rPr>
              <a:t>Graminae</a:t>
            </a:r>
            <a:endParaRPr lang="en-US" sz="2800" dirty="0">
              <a:solidFill>
                <a:srgbClr val="FFFF00"/>
              </a:solidFill>
            </a:endParaRPr>
          </a:p>
          <a:p>
            <a:r>
              <a:rPr lang="en-US" sz="2800" dirty="0" smtClean="0">
                <a:solidFill>
                  <a:srgbClr val="FFFF00"/>
                </a:solidFill>
              </a:rPr>
              <a:t>Genus		: </a:t>
            </a:r>
            <a:r>
              <a:rPr lang="en-US" sz="2800" dirty="0" err="1">
                <a:solidFill>
                  <a:srgbClr val="FFFF00"/>
                </a:solidFill>
              </a:rPr>
              <a:t>Oryza</a:t>
            </a:r>
            <a:endParaRPr lang="en-US" sz="2800" dirty="0">
              <a:solidFill>
                <a:srgbClr val="FFFF00"/>
              </a:solidFill>
            </a:endParaRPr>
          </a:p>
          <a:p>
            <a:r>
              <a:rPr lang="en-US" sz="2800" dirty="0" smtClean="0">
                <a:solidFill>
                  <a:srgbClr val="FFFF00"/>
                </a:solidFill>
              </a:rPr>
              <a:t>Species		: </a:t>
            </a:r>
            <a:r>
              <a:rPr lang="en-US" sz="2800" i="1" dirty="0" err="1">
                <a:solidFill>
                  <a:srgbClr val="FFFF00"/>
                </a:solidFill>
              </a:rPr>
              <a:t>Oryza</a:t>
            </a:r>
            <a:r>
              <a:rPr lang="en-US" sz="2800" i="1" dirty="0">
                <a:solidFill>
                  <a:srgbClr val="FFFF00"/>
                </a:solidFill>
              </a:rPr>
              <a:t> sativa L. </a:t>
            </a:r>
            <a:r>
              <a:rPr lang="en-US" sz="2800" dirty="0" err="1">
                <a:solidFill>
                  <a:srgbClr val="FFFF00"/>
                </a:solidFill>
              </a:rPr>
              <a:t>var</a:t>
            </a:r>
            <a:r>
              <a:rPr lang="en-US" sz="2800" dirty="0">
                <a:solidFill>
                  <a:srgbClr val="FFFF00"/>
                </a:solidFill>
              </a:rPr>
              <a:t> </a:t>
            </a:r>
            <a:r>
              <a:rPr lang="en-US" sz="2800" dirty="0" err="1">
                <a:solidFill>
                  <a:srgbClr val="FFFF00"/>
                </a:solidFill>
              </a:rPr>
              <a:t>Inpara</a:t>
            </a:r>
            <a:r>
              <a:rPr lang="en-US" sz="2800" dirty="0">
                <a:solidFill>
                  <a:srgbClr val="FFFF00"/>
                </a:solidFill>
              </a:rPr>
              <a:t> </a:t>
            </a:r>
            <a:endParaRPr lang="en-US" sz="2800" dirty="0" smtClean="0">
              <a:solidFill>
                <a:srgbClr val="FFFF00"/>
              </a:solidFill>
            </a:endParaRPr>
          </a:p>
          <a:p>
            <a:pPr marL="0" indent="0">
              <a:buNone/>
            </a:pPr>
            <a:r>
              <a:rPr lang="en-US" sz="2800" dirty="0" smtClean="0">
                <a:solidFill>
                  <a:srgbClr val="FFFF00"/>
                </a:solidFill>
              </a:rPr>
              <a:t>					(</a:t>
            </a:r>
            <a:r>
              <a:rPr lang="en-US" sz="2800" dirty="0">
                <a:solidFill>
                  <a:srgbClr val="FFFF00"/>
                </a:solidFill>
              </a:rPr>
              <a:t>Yoshida, 1978</a:t>
            </a:r>
            <a:r>
              <a:rPr lang="en-US" sz="2800" dirty="0" smtClean="0">
                <a:solidFill>
                  <a:srgbClr val="FFFF00"/>
                </a:solidFill>
              </a:rPr>
              <a:t>)</a:t>
            </a:r>
            <a:endParaRPr lang="en-US" sz="2800" dirty="0">
              <a:solidFill>
                <a:srgbClr val="FFFF00"/>
              </a:solidFill>
            </a:endParaRPr>
          </a:p>
        </p:txBody>
      </p:sp>
      <p:pic>
        <p:nvPicPr>
          <p:cNvPr id="2050" name="Picture 2" descr="C:\Documents and Settings\windows\Desktop\pohon ulex.jpg"/>
          <p:cNvPicPr>
            <a:picLocks noChangeAspect="1" noChangeArrowheads="1"/>
          </p:cNvPicPr>
          <p:nvPr/>
        </p:nvPicPr>
        <p:blipFill>
          <a:blip r:embed="rId3"/>
          <a:srcRect/>
          <a:stretch>
            <a:fillRect/>
          </a:stretch>
        </p:blipFill>
        <p:spPr bwMode="auto">
          <a:xfrm>
            <a:off x="357158" y="1214422"/>
            <a:ext cx="8024842" cy="5143516"/>
          </a:xfrm>
          <a:prstGeom prst="rect">
            <a:avLst/>
          </a:prstGeom>
          <a:solidFill>
            <a:schemeClr val="tx2">
              <a:lumMod val="20000"/>
              <a:lumOff val="80000"/>
            </a:schemeClr>
          </a:solidFill>
          <a:ln>
            <a:solidFill>
              <a:schemeClr val="accent4">
                <a:lumMod val="40000"/>
                <a:lumOff val="60000"/>
              </a:schemeClr>
            </a:solidFill>
          </a:ln>
          <a:effectLst>
            <a:innerShdw blurRad="63500" dist="50800" dir="18900000">
              <a:prstClr val="black">
                <a:alpha val="50000"/>
              </a:prstClr>
            </a:innerShdw>
          </a:effectLst>
        </p:spPr>
      </p:pic>
    </p:spTree>
    <p:extLst>
      <p:ext uri="{BB962C8B-B14F-4D97-AF65-F5344CB8AC3E}">
        <p14:creationId xmlns:p14="http://schemas.microsoft.com/office/powerpoint/2010/main" xmlns="" val="2530883307"/>
      </p:ext>
    </p:extLst>
  </p:cSld>
  <p:clrMapOvr>
    <a:masterClrMapping/>
  </p:clrMapOvr>
  <p:transition>
    <p:dissolve/>
    <p:sndAc>
      <p:stSnd>
        <p:snd r:embed="rId2" name="typ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838200"/>
          </a:xfrm>
        </p:spPr>
        <p:txBody>
          <a:bodyPr>
            <a:noAutofit/>
          </a:bodyPr>
          <a:lstStyle/>
          <a:p>
            <a:pPr algn="ct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id-ID" sz="2800" dirty="0" smtClean="0"/>
              <a:t>A. Golongan darah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24739098"/>
              </p:ext>
            </p:extLst>
          </p:nvPr>
        </p:nvGraphicFramePr>
        <p:xfrm>
          <a:off x="228600" y="990600"/>
          <a:ext cx="78486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xmlns="" val="2310062197"/>
              </p:ext>
            </p:extLst>
          </p:nvPr>
        </p:nvGraphicFramePr>
        <p:xfrm>
          <a:off x="1714480" y="3714752"/>
          <a:ext cx="5429288" cy="27146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irc_mi" descr="http://t2.gstatic.com/images?q=tbn:ANd9GcSDumgP7hycz0K30TDWov-rvUKCW2pwhE_LhafS3KvV5Sps934-"/>
          <p:cNvPicPr/>
          <p:nvPr/>
        </p:nvPicPr>
        <p:blipFill>
          <a:blip r:embed="rId11"/>
          <a:srcRect/>
          <a:stretch>
            <a:fillRect/>
          </a:stretch>
        </p:blipFill>
        <p:spPr bwMode="auto">
          <a:xfrm>
            <a:off x="1785918" y="3643314"/>
            <a:ext cx="5244066" cy="2668772"/>
          </a:xfrm>
          <a:prstGeom prst="rect">
            <a:avLst/>
          </a:prstGeom>
          <a:noFill/>
          <a:ln w="9525">
            <a:noFill/>
            <a:miter lim="800000"/>
            <a:headEnd/>
            <a:tailEnd/>
          </a:ln>
        </p:spPr>
      </p:pic>
      <p:sp>
        <p:nvSpPr>
          <p:cNvPr id="8" name="TextBox 7"/>
          <p:cNvSpPr txBox="1"/>
          <p:nvPr/>
        </p:nvSpPr>
        <p:spPr>
          <a:xfrm>
            <a:off x="1500166" y="6215082"/>
            <a:ext cx="5715040" cy="584775"/>
          </a:xfrm>
          <a:prstGeom prst="rect">
            <a:avLst/>
          </a:prstGeom>
          <a:noFill/>
        </p:spPr>
        <p:txBody>
          <a:bodyPr wrap="square" rtlCol="0">
            <a:spAutoFit/>
          </a:bodyPr>
          <a:lstStyle/>
          <a:p>
            <a:pPr marL="1519238" lvl="0" indent="-1062038" algn="just" fontAlgn="base">
              <a:spcBef>
                <a:spcPct val="0"/>
              </a:spcBef>
              <a:spcAft>
                <a:spcPct val="0"/>
              </a:spcAft>
            </a:pPr>
            <a:r>
              <a:rPr lang="id-ID" sz="1600" dirty="0" smtClean="0">
                <a:latin typeface="Times New Roman" pitchFamily="18" charset="0"/>
                <a:ea typeface="Times New Roman" pitchFamily="18" charset="0"/>
                <a:cs typeface="Times New Roman" pitchFamily="18" charset="0"/>
              </a:rPr>
              <a:t>Gambar 1. Molekul karbohidrat pada permukaan eritrosit   (</a:t>
            </a:r>
            <a:r>
              <a:rPr lang="id-ID" sz="1600" dirty="0" smtClean="0">
                <a:latin typeface="Times New Roman" pitchFamily="18" charset="0"/>
                <a:ea typeface="Calibri" pitchFamily="34" charset="0"/>
                <a:cs typeface="Times New Roman" pitchFamily="18" charset="0"/>
              </a:rPr>
              <a:t>Nathan &amp; Oski, 2001).</a:t>
            </a:r>
            <a:endParaRPr lang="id-ID"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665322414"/>
      </p:ext>
    </p:extLst>
  </p:cSld>
  <p:clrMapOvr>
    <a:masterClrMapping/>
  </p:clrMapOvr>
  <p:transition>
    <p:wipe dir="d"/>
    <p:sndAc>
      <p:stSnd>
        <p:snd r:embed="rId2" name="typ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239000" cy="1143000"/>
          </a:xfrm>
        </p:spPr>
        <p:txBody>
          <a:bodyPr>
            <a:normAutofit/>
          </a:bodyPr>
          <a:lstStyle/>
          <a:p>
            <a:pPr algn="ctr"/>
            <a:r>
              <a:rPr lang="en-US" sz="4000" dirty="0" smtClean="0"/>
              <a:t>b. </a:t>
            </a:r>
            <a:r>
              <a:rPr lang="id-ID" sz="4000" dirty="0" smtClean="0"/>
              <a:t>Lektin </a:t>
            </a:r>
            <a:endParaRPr lang="en-US"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04190665"/>
              </p:ext>
            </p:extLst>
          </p:nvPr>
        </p:nvGraphicFramePr>
        <p:xfrm>
          <a:off x="457200" y="1609725"/>
          <a:ext cx="8186766" cy="4105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xmlns="" val="3378684607"/>
              </p:ext>
            </p:extLst>
          </p:nvPr>
        </p:nvGraphicFramePr>
        <p:xfrm>
          <a:off x="457200" y="5029200"/>
          <a:ext cx="7620000" cy="1651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377960835"/>
      </p:ext>
    </p:extLst>
  </p:cSld>
  <p:clrMapOvr>
    <a:masterClrMapping/>
  </p:clrMapOvr>
  <p:transition>
    <p:dissolve/>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2"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4" grpId="2">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970</TotalTime>
  <Words>1023</Words>
  <Application>Microsoft Office PowerPoint</Application>
  <PresentationFormat>On-screen Show (4:3)</PresentationFormat>
  <Paragraphs>125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Opulent</vt:lpstr>
      <vt:lpstr> SEMINAR   REAKSI AGGLUTINASI EKSTRAK BIJI WIJEN (Sesamum indicum L.)  PADA UJI GOLONGAN DARAH O </vt:lpstr>
      <vt:lpstr>Latar Belakang</vt:lpstr>
      <vt:lpstr>Slide 3</vt:lpstr>
      <vt:lpstr>Permasalahan</vt:lpstr>
      <vt:lpstr>Tujuan</vt:lpstr>
      <vt:lpstr>Hipotesis</vt:lpstr>
      <vt:lpstr>Tinjauan Pustaka</vt:lpstr>
      <vt:lpstr>         A. Golongan darah </vt:lpstr>
      <vt:lpstr>b. Lektin </vt:lpstr>
      <vt:lpstr>C. Ulex europaeus </vt:lpstr>
      <vt:lpstr>D. Sesamum indicum L.</vt:lpstr>
      <vt:lpstr>metode</vt:lpstr>
      <vt:lpstr>Cara Kerja</vt:lpstr>
      <vt:lpstr>Hasil dan pembahasan </vt:lpstr>
      <vt:lpstr>Slide 15</vt:lpstr>
      <vt:lpstr>Slide 16</vt:lpstr>
      <vt:lpstr>Slide 17</vt:lpstr>
      <vt:lpstr>Slide 18</vt:lpstr>
      <vt:lpstr>Slide 19</vt:lpstr>
      <vt:lpstr>Kesimpulan</vt:lpstr>
      <vt:lpstr>Saran</vt:lpstr>
      <vt:lpstr>Daftar Pustaka</vt:lpstr>
      <vt:lpstr>Special Thank’s To</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IDENTIFIKASI RHIZOBAKTERI PELARUT FOSFAT  DARI TANAMAN PADI ( Oryza sativa L. ) VARIETAS INPARA  SELAMA FASE VEGETATIF</dc:title>
  <dc:creator>ASUS</dc:creator>
  <cp:lastModifiedBy>Administrator</cp:lastModifiedBy>
  <cp:revision>115</cp:revision>
  <dcterms:created xsi:type="dcterms:W3CDTF">2012-12-13T11:32:52Z</dcterms:created>
  <dcterms:modified xsi:type="dcterms:W3CDTF">2019-05-23T04:27:06Z</dcterms:modified>
</cp:coreProperties>
</file>